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25" d="100"/>
          <a:sy n="125" d="100"/>
        </p:scale>
        <p:origin x="-201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1A0E3-AB97-42D3-A59C-D5C0928D1604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5A340-2B1E-4D8E-8280-C7E0318462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pequeñita L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3809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Mi </a:t>
            </a:r>
            <a:r>
              <a:rPr lang="en-US" b="1" dirty="0" err="1"/>
              <a:t>pequeñita</a:t>
            </a:r>
            <a:r>
              <a:rPr lang="en-US" b="1" dirty="0"/>
              <a:t> </a:t>
            </a:r>
            <a:r>
              <a:rPr lang="en-US" b="1" dirty="0" smtClean="0"/>
              <a:t>Luz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57200"/>
            <a:ext cx="7696200" cy="41910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Mi </a:t>
            </a:r>
            <a:r>
              <a:rPr lang="es-ES" sz="1600" b="1" dirty="0" smtClean="0">
                <a:solidFill>
                  <a:schemeClr val="tx1"/>
                </a:solidFill>
              </a:rPr>
              <a:t>pequeñita luz, la dejaré brillar;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Mi pequeñita luz, la dejaré brillar;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Mi pequeñita luz, la dejaré brillar;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Brillará, brillará, </a:t>
            </a:r>
            <a:r>
              <a:rPr lang="es-ES" sz="1600" b="1" dirty="0" smtClean="0">
                <a:solidFill>
                  <a:schemeClr val="tx1"/>
                </a:solidFill>
              </a:rPr>
              <a:t>brillará.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No </a:t>
            </a:r>
            <a:r>
              <a:rPr lang="es-ES" sz="1600" b="1" dirty="0" smtClean="0">
                <a:solidFill>
                  <a:schemeClr val="tx1"/>
                </a:solidFill>
              </a:rPr>
              <a:t>la </a:t>
            </a:r>
            <a:r>
              <a:rPr lang="es-ES" sz="1600" b="1" dirty="0" smtClean="0">
                <a:solidFill>
                  <a:schemeClr val="tx1"/>
                </a:solidFill>
              </a:rPr>
              <a:t>esconderé jamás, la </a:t>
            </a:r>
            <a:r>
              <a:rPr lang="es-ES" sz="1600" b="1" dirty="0" smtClean="0">
                <a:solidFill>
                  <a:schemeClr val="tx1"/>
                </a:solidFill>
              </a:rPr>
              <a:t>dejaré </a:t>
            </a:r>
            <a:r>
              <a:rPr lang="es-ES" sz="1600" b="1" dirty="0" smtClean="0">
                <a:solidFill>
                  <a:schemeClr val="tx1"/>
                </a:solidFill>
              </a:rPr>
              <a:t>brillar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No la </a:t>
            </a:r>
            <a:r>
              <a:rPr lang="es-ES" sz="1600" b="1" dirty="0" smtClean="0">
                <a:solidFill>
                  <a:schemeClr val="tx1"/>
                </a:solidFill>
              </a:rPr>
              <a:t>esconderé </a:t>
            </a:r>
            <a:r>
              <a:rPr lang="es-ES" sz="1600" b="1" dirty="0" smtClean="0">
                <a:solidFill>
                  <a:schemeClr val="tx1"/>
                </a:solidFill>
              </a:rPr>
              <a:t>jamás, </a:t>
            </a:r>
            <a:r>
              <a:rPr lang="es-ES" sz="1600" b="1" dirty="0" smtClean="0">
                <a:solidFill>
                  <a:schemeClr val="tx1"/>
                </a:solidFill>
              </a:rPr>
              <a:t>la </a:t>
            </a:r>
            <a:r>
              <a:rPr lang="es-ES" sz="1600" b="1" dirty="0" smtClean="0">
                <a:solidFill>
                  <a:schemeClr val="tx1"/>
                </a:solidFill>
              </a:rPr>
              <a:t>dejaré </a:t>
            </a:r>
            <a:r>
              <a:rPr lang="es-ES" sz="1600" b="1" dirty="0" smtClean="0">
                <a:solidFill>
                  <a:schemeClr val="tx1"/>
                </a:solidFill>
              </a:rPr>
              <a:t>brillar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No la </a:t>
            </a:r>
            <a:r>
              <a:rPr lang="es-ES" sz="1600" b="1" dirty="0" smtClean="0">
                <a:solidFill>
                  <a:schemeClr val="tx1"/>
                </a:solidFill>
              </a:rPr>
              <a:t>esconderé </a:t>
            </a:r>
            <a:r>
              <a:rPr lang="es-ES" sz="1600" b="1" dirty="0" smtClean="0">
                <a:solidFill>
                  <a:schemeClr val="tx1"/>
                </a:solidFill>
              </a:rPr>
              <a:t>jamás,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</a:rPr>
              <a:t>la dejaré brillar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Brillará, brillará, </a:t>
            </a:r>
            <a:r>
              <a:rPr lang="es-ES" sz="1600" b="1" dirty="0" smtClean="0">
                <a:solidFill>
                  <a:schemeClr val="tx1"/>
                </a:solidFill>
              </a:rPr>
              <a:t>brillará.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No </a:t>
            </a:r>
            <a:r>
              <a:rPr lang="es-ES" sz="1600" b="1" dirty="0" smtClean="0">
                <a:solidFill>
                  <a:schemeClr val="tx1"/>
                </a:solidFill>
              </a:rPr>
              <a:t>la </a:t>
            </a:r>
            <a:r>
              <a:rPr lang="es-ES" sz="1600" b="1" dirty="0" smtClean="0">
                <a:solidFill>
                  <a:schemeClr val="tx1"/>
                </a:solidFill>
              </a:rPr>
              <a:t>apague Satanás, </a:t>
            </a:r>
            <a:r>
              <a:rPr lang="es-ES" sz="1600" b="1" dirty="0" smtClean="0">
                <a:solidFill>
                  <a:schemeClr val="tx1"/>
                </a:solidFill>
              </a:rPr>
              <a:t>la dejaré brillar 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No la apague Satanás, la dejaré brillar 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No la apague Satanás, la dejaré brillar 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Brillará, brillará, </a:t>
            </a:r>
            <a:r>
              <a:rPr lang="es-ES" sz="1600" b="1" dirty="0" smtClean="0">
                <a:solidFill>
                  <a:schemeClr val="tx1"/>
                </a:solidFill>
              </a:rPr>
              <a:t>brillará.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Donde quiera </a:t>
            </a:r>
            <a:r>
              <a:rPr lang="es-ES" sz="1600" b="1" dirty="0" smtClean="0">
                <a:solidFill>
                  <a:schemeClr val="tx1"/>
                </a:solidFill>
              </a:rPr>
              <a:t>que </a:t>
            </a:r>
            <a:r>
              <a:rPr lang="es-ES" sz="1600" b="1" dirty="0" smtClean="0">
                <a:solidFill>
                  <a:schemeClr val="tx1"/>
                </a:solidFill>
              </a:rPr>
              <a:t>esté, </a:t>
            </a:r>
            <a:r>
              <a:rPr lang="es-ES" sz="1600" b="1" dirty="0" smtClean="0">
                <a:solidFill>
                  <a:schemeClr val="tx1"/>
                </a:solidFill>
              </a:rPr>
              <a:t>la dejaré brillar 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Donde quiera que esté</a:t>
            </a:r>
            <a:r>
              <a:rPr lang="es-ES" sz="1600" b="1" dirty="0" smtClean="0">
                <a:solidFill>
                  <a:schemeClr val="tx1"/>
                </a:solidFill>
              </a:rPr>
              <a:t>, </a:t>
            </a:r>
            <a:r>
              <a:rPr lang="es-ES" sz="1600" b="1" dirty="0" smtClean="0">
                <a:solidFill>
                  <a:schemeClr val="tx1"/>
                </a:solidFill>
              </a:rPr>
              <a:t>la dejaré brillar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Donde quiera que esté</a:t>
            </a:r>
            <a:r>
              <a:rPr lang="es-ES" sz="1600" b="1" dirty="0" smtClean="0">
                <a:solidFill>
                  <a:schemeClr val="tx1"/>
                </a:solidFill>
              </a:rPr>
              <a:t>, </a:t>
            </a:r>
            <a:r>
              <a:rPr lang="es-ES" sz="1600" b="1" dirty="0" smtClean="0">
                <a:solidFill>
                  <a:schemeClr val="tx1"/>
                </a:solidFill>
              </a:rPr>
              <a:t>la dejaré brillar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Brillará, brillará, brillará 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Hasta que venga </a:t>
            </a:r>
            <a:r>
              <a:rPr lang="es-ES" sz="1600" b="1" dirty="0" smtClean="0">
                <a:solidFill>
                  <a:schemeClr val="tx1"/>
                </a:solidFill>
              </a:rPr>
              <a:t>mi Jesús, la </a:t>
            </a:r>
            <a:r>
              <a:rPr lang="es-ES" sz="1600" b="1" dirty="0" smtClean="0">
                <a:solidFill>
                  <a:schemeClr val="tx1"/>
                </a:solidFill>
              </a:rPr>
              <a:t>dejaré brillar</a:t>
            </a:r>
            <a:r>
              <a:rPr lang="es-E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Hasta que venga mi Jesús, la dejaré brillar,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Hasta </a:t>
            </a:r>
            <a:r>
              <a:rPr lang="es-ES" sz="1600" b="1" dirty="0" smtClean="0">
                <a:solidFill>
                  <a:schemeClr val="tx1"/>
                </a:solidFill>
              </a:rPr>
              <a:t>que venga mi Jesús, la dejaré brillar,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Brillará</a:t>
            </a:r>
            <a:r>
              <a:rPr lang="es-ES" sz="1600" b="1" dirty="0" smtClean="0">
                <a:solidFill>
                  <a:schemeClr val="tx1"/>
                </a:solidFill>
              </a:rPr>
              <a:t>, brillará, brillará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87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pequeñita Luz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pequeñita Luz spanish</dc:title>
  <dc:creator>FRONT</dc:creator>
  <cp:lastModifiedBy>FRONT</cp:lastModifiedBy>
  <cp:revision>22</cp:revision>
  <dcterms:created xsi:type="dcterms:W3CDTF">2025-08-08T00:24:29Z</dcterms:created>
  <dcterms:modified xsi:type="dcterms:W3CDTF">2025-08-10T22:12:42Z</dcterms:modified>
</cp:coreProperties>
</file>