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-23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6A545-55BA-4F55-8C05-58509D93B6F4}" type="datetimeFigureOut">
              <a:rPr lang="en-US" smtClean="0"/>
              <a:pPr/>
              <a:t>8/3/2025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BBDC7-D457-4973-BD7A-AD9025389E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6A545-55BA-4F55-8C05-58509D93B6F4}" type="datetimeFigureOut">
              <a:rPr lang="en-US" smtClean="0"/>
              <a:pPr/>
              <a:t>8/3/2025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BBDC7-D457-4973-BD7A-AD9025389E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6A545-55BA-4F55-8C05-58509D93B6F4}" type="datetimeFigureOut">
              <a:rPr lang="en-US" smtClean="0"/>
              <a:pPr/>
              <a:t>8/3/2025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BBDC7-D457-4973-BD7A-AD9025389E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6A545-55BA-4F55-8C05-58509D93B6F4}" type="datetimeFigureOut">
              <a:rPr lang="en-US" smtClean="0"/>
              <a:pPr/>
              <a:t>8/3/2025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BBDC7-D457-4973-BD7A-AD9025389E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6A545-55BA-4F55-8C05-58509D93B6F4}" type="datetimeFigureOut">
              <a:rPr lang="en-US" smtClean="0"/>
              <a:pPr/>
              <a:t>8/3/2025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BBDC7-D457-4973-BD7A-AD9025389E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6A545-55BA-4F55-8C05-58509D93B6F4}" type="datetimeFigureOut">
              <a:rPr lang="en-US" smtClean="0"/>
              <a:pPr/>
              <a:t>8/3/2025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BBDC7-D457-4973-BD7A-AD9025389E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6A545-55BA-4F55-8C05-58509D93B6F4}" type="datetimeFigureOut">
              <a:rPr lang="en-US" smtClean="0"/>
              <a:pPr/>
              <a:t>8/3/2025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BBDC7-D457-4973-BD7A-AD9025389E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6A545-55BA-4F55-8C05-58509D93B6F4}" type="datetimeFigureOut">
              <a:rPr lang="en-US" smtClean="0"/>
              <a:pPr/>
              <a:t>8/3/2025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BBDC7-D457-4973-BD7A-AD9025389E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6A545-55BA-4F55-8C05-58509D93B6F4}" type="datetimeFigureOut">
              <a:rPr lang="en-US" smtClean="0"/>
              <a:pPr/>
              <a:t>8/3/2025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BBDC7-D457-4973-BD7A-AD9025389E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6A545-55BA-4F55-8C05-58509D93B6F4}" type="datetimeFigureOut">
              <a:rPr lang="en-US" smtClean="0"/>
              <a:pPr/>
              <a:t>8/3/2025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BBDC7-D457-4973-BD7A-AD9025389E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6A545-55BA-4F55-8C05-58509D93B6F4}" type="datetimeFigureOut">
              <a:rPr lang="en-US" smtClean="0"/>
              <a:pPr/>
              <a:t>8/3/2025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BBDC7-D457-4973-BD7A-AD9025389EA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6A545-55BA-4F55-8C05-58509D93B6F4}" type="datetimeFigureOut">
              <a:rPr lang="en-US" smtClean="0"/>
              <a:pPr/>
              <a:t>8/3/2025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BBDC7-D457-4973-BD7A-AD9025389EA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My GOD is so Big so Strong So Mighty.jpg"/>
          <p:cNvPicPr>
            <a:picLocks noChangeAspect="1"/>
          </p:cNvPicPr>
          <p:nvPr userDrawn="1"/>
        </p:nvPicPr>
        <p:blipFill>
          <a:blip r:embed="rId14">
            <a:lum bright="52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Mi Dios Es Tan Gran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152400"/>
            <a:ext cx="4876800" cy="533400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Mi Dios Es Tan </a:t>
            </a:r>
            <a:r>
              <a:rPr lang="es-ES" b="1" dirty="0" smtClean="0"/>
              <a:t>Grande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1295400"/>
            <a:ext cx="5181600" cy="4038600"/>
          </a:xfrm>
        </p:spPr>
        <p:txBody>
          <a:bodyPr>
            <a:noAutofit/>
          </a:bodyPr>
          <a:lstStyle/>
          <a:p>
            <a:pPr algn="l"/>
            <a:r>
              <a:rPr lang="es-ES" sz="2000" b="1" dirty="0" smtClean="0">
                <a:solidFill>
                  <a:srgbClr val="FF0000"/>
                </a:solidFill>
              </a:rPr>
              <a:t>Coro</a:t>
            </a:r>
          </a:p>
          <a:p>
            <a:pPr algn="l"/>
            <a:r>
              <a:rPr lang="es-ES" sz="2000" b="1" dirty="0" smtClean="0">
                <a:solidFill>
                  <a:srgbClr val="FF0000"/>
                </a:solidFill>
              </a:rPr>
              <a:t>¡</a:t>
            </a:r>
            <a:r>
              <a:rPr lang="es-ES" sz="2000" b="1" dirty="0" smtClean="0">
                <a:solidFill>
                  <a:srgbClr val="FF0000"/>
                </a:solidFill>
              </a:rPr>
              <a:t>Mi Dios es tan grande, tan fuerte y poderoso,</a:t>
            </a:r>
          </a:p>
          <a:p>
            <a:pPr algn="l"/>
            <a:r>
              <a:rPr lang="es-ES" sz="2000" b="1" dirty="0" smtClean="0">
                <a:solidFill>
                  <a:srgbClr val="FF0000"/>
                </a:solidFill>
              </a:rPr>
              <a:t>no hay nada que Él no pueda hacer!</a:t>
            </a:r>
          </a:p>
          <a:p>
            <a:pPr algn="l"/>
            <a:r>
              <a:rPr lang="es-ES" sz="2000" b="1" dirty="0" smtClean="0">
                <a:solidFill>
                  <a:srgbClr val="FF0000"/>
                </a:solidFill>
              </a:rPr>
              <a:t>¡Mi Dios es tan grande, tan fuerte y poderoso,</a:t>
            </a:r>
          </a:p>
          <a:p>
            <a:pPr algn="l"/>
            <a:r>
              <a:rPr lang="es-ES" sz="2000" b="1" dirty="0" smtClean="0">
                <a:solidFill>
                  <a:srgbClr val="FF0000"/>
                </a:solidFill>
              </a:rPr>
              <a:t>no hay nada que Él no pueda hacer!</a:t>
            </a:r>
          </a:p>
          <a:p>
            <a:pPr algn="l"/>
            <a:endParaRPr lang="es-ES" sz="2000" b="1" dirty="0" smtClean="0">
              <a:solidFill>
                <a:schemeClr val="tx1"/>
              </a:solidFill>
            </a:endParaRPr>
          </a:p>
          <a:p>
            <a:pPr algn="l"/>
            <a:r>
              <a:rPr lang="es-ES" sz="2000" b="1" dirty="0" smtClean="0">
                <a:solidFill>
                  <a:schemeClr val="tx1"/>
                </a:solidFill>
              </a:rPr>
              <a:t>Los montes son de Él,</a:t>
            </a:r>
          </a:p>
          <a:p>
            <a:pPr algn="l"/>
            <a:r>
              <a:rPr lang="es-ES" sz="2000" b="1" dirty="0" smtClean="0">
                <a:solidFill>
                  <a:schemeClr val="tx1"/>
                </a:solidFill>
              </a:rPr>
              <a:t>los valles también,</a:t>
            </a:r>
          </a:p>
          <a:p>
            <a:pPr algn="l"/>
            <a:r>
              <a:rPr lang="es-ES" sz="2000" b="1" dirty="0" smtClean="0">
                <a:solidFill>
                  <a:schemeClr val="tx1"/>
                </a:solidFill>
              </a:rPr>
              <a:t>los cielos son su creación.</a:t>
            </a:r>
          </a:p>
          <a:p>
            <a:pPr algn="l"/>
            <a:endParaRPr lang="es-ES" sz="2000" b="1" dirty="0" smtClean="0">
              <a:solidFill>
                <a:schemeClr val="tx1"/>
              </a:solidFill>
            </a:endParaRPr>
          </a:p>
          <a:p>
            <a:pPr algn="l"/>
            <a:r>
              <a:rPr lang="es-ES" sz="2000" b="1" dirty="0" smtClean="0">
                <a:solidFill>
                  <a:schemeClr val="tx1"/>
                </a:solidFill>
              </a:rPr>
              <a:t>¡Mi Dios es tan grande, tan fuerte y poderoso,</a:t>
            </a:r>
          </a:p>
          <a:p>
            <a:pPr algn="l"/>
            <a:r>
              <a:rPr lang="es-ES" sz="2000" b="1" dirty="0" smtClean="0">
                <a:solidFill>
                  <a:schemeClr val="tx1"/>
                </a:solidFill>
              </a:rPr>
              <a:t>no hay nada que Él no pueda hacer!</a:t>
            </a:r>
          </a:p>
          <a:p>
            <a:pPr algn="l"/>
            <a:endParaRPr lang="es-ES" sz="20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85</Words>
  <Application>Microsoft Office PowerPoint</Application>
  <PresentationFormat>On-screen Show (4:3)</PresentationFormat>
  <Paragraphs>13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Mi Dios Es Tan Grande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 Dios Es Tan Grande SPANISH</dc:title>
  <dc:creator>FRONT</dc:creator>
  <cp:lastModifiedBy>FRONT</cp:lastModifiedBy>
  <cp:revision>7</cp:revision>
  <dcterms:created xsi:type="dcterms:W3CDTF">2025-08-01T19:35:43Z</dcterms:created>
  <dcterms:modified xsi:type="dcterms:W3CDTF">2025-08-03T21:10:33Z</dcterms:modified>
</cp:coreProperties>
</file>