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14621-5C37-4A5F-84E6-670007078D4C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92C6-012A-4F16-A7BC-5CA6250A2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GOD is so Big so Strong So Mighty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 Gott ist so gro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Mein Gott ist so </a:t>
            </a:r>
            <a:r>
              <a:rPr lang="de-DE" b="1" dirty="0" smtClean="0"/>
              <a:t>groß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752600"/>
            <a:ext cx="4191000" cy="40386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Mein Gott ist so groß, so stark und so mächtig,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unmöglich ist nichts meinem Gott.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Mein Gott ist so groß, so stark und so mächtig,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unmöglich ist nichts meinem Gott.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Berge sind Sein,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Flüsse sind Sein,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Sterne schuf alle der Herr.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Gott ist so groß,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stark und so mächtig,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unmöglich ist nichts meinem Gott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 Gott ist so groß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Gott ist so groß GERMAN</dc:title>
  <dc:creator>FRONT</dc:creator>
  <cp:lastModifiedBy>FRONT</cp:lastModifiedBy>
  <cp:revision>5</cp:revision>
  <dcterms:created xsi:type="dcterms:W3CDTF">2025-08-01T19:20:30Z</dcterms:created>
  <dcterms:modified xsi:type="dcterms:W3CDTF">2025-08-01T20:52:11Z</dcterms:modified>
</cp:coreProperties>
</file>