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CC3D2-15B4-4203-9211-8A787B1979DA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BE4A-1A38-4BFC-AE96-AFD80127B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CC3D2-15B4-4203-9211-8A787B1979DA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BE4A-1A38-4BFC-AE96-AFD80127B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CC3D2-15B4-4203-9211-8A787B1979DA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BE4A-1A38-4BFC-AE96-AFD80127B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CC3D2-15B4-4203-9211-8A787B1979DA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BE4A-1A38-4BFC-AE96-AFD80127B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CC3D2-15B4-4203-9211-8A787B1979DA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BE4A-1A38-4BFC-AE96-AFD80127B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CC3D2-15B4-4203-9211-8A787B1979DA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BE4A-1A38-4BFC-AE96-AFD80127B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CC3D2-15B4-4203-9211-8A787B1979DA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BE4A-1A38-4BFC-AE96-AFD80127B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CC3D2-15B4-4203-9211-8A787B1979DA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BE4A-1A38-4BFC-AE96-AFD80127B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CC3D2-15B4-4203-9211-8A787B1979DA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BE4A-1A38-4BFC-AE96-AFD80127B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CC3D2-15B4-4203-9211-8A787B1979DA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BE4A-1A38-4BFC-AE96-AFD80127B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CC3D2-15B4-4203-9211-8A787B1979DA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BE4A-1A38-4BFC-AE96-AFD80127B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CC3D2-15B4-4203-9211-8A787B1979DA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BE4A-1A38-4BFC-AE96-AFD80127B9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Little Light of Mine2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 petite lumiè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"/>
            <a:ext cx="4114800" cy="380999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Ma petite </a:t>
            </a:r>
            <a:r>
              <a:rPr lang="vi-VN" b="1" dirty="0" smtClean="0"/>
              <a:t>lumière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33400"/>
            <a:ext cx="8915400" cy="2895600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Strophe 1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Ma </a:t>
            </a:r>
            <a:r>
              <a:rPr lang="fr-FR" sz="1800" b="1" dirty="0" smtClean="0">
                <a:solidFill>
                  <a:schemeClr val="tx1"/>
                </a:solidFill>
              </a:rPr>
              <a:t>petite lumière, je la ferai briller.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Ma petite lumière, je la ferai briller.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Ma petite lumière, je la ferai briller.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Chaque jour, chaque jour,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Chaque jour et de toute manière,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Je ferai briller ma petite lumière.</a:t>
            </a: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/>
            </a:r>
            <a:br>
              <a:rPr lang="fr-FR" sz="18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Strophe 2</a:t>
            </a:r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Lundi, j'ai son amour immense,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Mardi, il me donne sa puissance,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Mercredi, il me remplit de sa paix,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Jeudi, il m'enseigne à prier,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Vendredi, je grandis dans la foi,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Samedi, il me remplit de sa joie,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Dimanche, l'Esprit de Dieu me libère,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Pour faire briller ma lumière</a:t>
            </a:r>
            <a:r>
              <a:rPr lang="fr-FR" sz="18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52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 petite lumière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 petite lumière french</dc:title>
  <dc:creator>FRONT</dc:creator>
  <cp:lastModifiedBy>FRONT</cp:lastModifiedBy>
  <cp:revision>6</cp:revision>
  <dcterms:created xsi:type="dcterms:W3CDTF">2025-08-08T01:00:27Z</dcterms:created>
  <dcterms:modified xsi:type="dcterms:W3CDTF">2025-08-08T16:36:38Z</dcterms:modified>
</cp:coreProperties>
</file>