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E068B-96A9-40DE-B568-C1A43148F54E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F8299-A455-450D-9379-4CB155128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efde Gods die elk bemin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553200" cy="6095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Liefde Gods die elk </a:t>
            </a:r>
            <a:r>
              <a:rPr lang="nl-NL" b="1" dirty="0" smtClean="0"/>
              <a:t>beminnen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838200"/>
            <a:ext cx="3505200" cy="40386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Liefde Gods, die elk beminnen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hemelhoog te boven gaat,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kom in onze harten binnen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met Uw milde overdaad.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Jezus, één en al ontferming,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daal vanuit den hoge neer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met Uw heerlijke bescherming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in ons bevend hart, o Heer.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Wat Gij eenmaal zijt begonnen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 voltooi het maak ons rein,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tot de wereld is gewonnen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en in U hersteld zal zijn,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tot wij eeuwig bij U wonen,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schrijdende van licht tot licht,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leggend onze gouden kronen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zingend voor uw aangezicht</a:t>
            </a:r>
            <a:r>
              <a:rPr lang="nl-NL" sz="1800" b="1" dirty="0" smtClean="0">
                <a:solidFill>
                  <a:schemeClr val="tx1"/>
                </a:solidFill>
              </a:rPr>
              <a:t>.</a:t>
            </a:r>
            <a:endParaRPr lang="nl-N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Liefde Gods die elk beminnen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Liefde Gods die elk beminnen DUTCH</dc:title>
  <dc:creator>FRONT</dc:creator>
  <cp:lastModifiedBy>FRONT</cp:lastModifiedBy>
  <cp:revision>9</cp:revision>
  <dcterms:created xsi:type="dcterms:W3CDTF">2025-08-28T20:30:10Z</dcterms:created>
  <dcterms:modified xsi:type="dcterms:W3CDTF">2025-08-30T13:24:00Z</dcterms:modified>
</cp:coreProperties>
</file>