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12" d="100"/>
          <a:sy n="112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80290-71C5-4130-B9EC-58492DE596C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90ABE-3E09-460C-95B1-D35DCD942D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ivan Ko Tyo Ro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0480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Kü</a:t>
            </a:r>
            <a:r>
              <a:rPr lang="en-US" b="1" dirty="0" smtClean="0"/>
              <a:t> Den Liang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35814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Den Liang </a:t>
            </a:r>
            <a:r>
              <a:rPr lang="en-US" sz="1600" b="1" dirty="0" err="1" smtClean="0">
                <a:solidFill>
                  <a:schemeClr val="tx1"/>
                </a:solidFill>
              </a:rPr>
              <a:t>ammang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Yipru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aitdang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Ammang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akümdang</a:t>
            </a:r>
            <a:r>
              <a:rPr lang="en-US" sz="1600" b="1" dirty="0" smtClean="0">
                <a:solidFill>
                  <a:schemeClr val="tx1"/>
                </a:solidFill>
              </a:rPr>
              <a:t> Na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den </a:t>
            </a:r>
            <a:r>
              <a:rPr lang="en-US" sz="1600" b="1" dirty="0" err="1" smtClean="0">
                <a:solidFill>
                  <a:schemeClr val="tx1"/>
                </a:solidFill>
              </a:rPr>
              <a:t>liang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Teyarir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süngzük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malidang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Oh </a:t>
            </a:r>
            <a:r>
              <a:rPr lang="en-US" sz="1600" b="1" dirty="0" err="1" smtClean="0">
                <a:solidFill>
                  <a:schemeClr val="tx1"/>
                </a:solidFill>
              </a:rPr>
              <a:t>Kibur</a:t>
            </a:r>
            <a:r>
              <a:rPr lang="en-US" sz="1600" b="1" dirty="0" smtClean="0">
                <a:solidFill>
                  <a:schemeClr val="tx1"/>
                </a:solidFill>
              </a:rPr>
              <a:t>, Na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den </a:t>
            </a:r>
            <a:r>
              <a:rPr lang="en-US" sz="1600" b="1" dirty="0" err="1" smtClean="0">
                <a:solidFill>
                  <a:schemeClr val="tx1"/>
                </a:solidFill>
              </a:rPr>
              <a:t>teti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liang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Arishi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taküm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süitema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aodang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Ali </a:t>
            </a:r>
            <a:r>
              <a:rPr lang="en-US" sz="1600" b="1" dirty="0" err="1" smtClean="0">
                <a:solidFill>
                  <a:schemeClr val="tx1"/>
                </a:solidFill>
              </a:rPr>
              <a:t>pela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tajemba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akümer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Melentepba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ajaklen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angur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den dang lira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akoktsu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den lira </a:t>
            </a:r>
            <a:r>
              <a:rPr lang="en-US" sz="1600" b="1" dirty="0" err="1" smtClean="0">
                <a:solidFill>
                  <a:schemeClr val="tx1"/>
                </a:solidFill>
              </a:rPr>
              <a:t>tsükchir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metsübur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Shirang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nüktzü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kecha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memeteter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Tasüba</a:t>
            </a:r>
            <a:r>
              <a:rPr lang="en-US" sz="1600" b="1" dirty="0" smtClean="0">
                <a:solidFill>
                  <a:schemeClr val="tx1"/>
                </a:solidFill>
              </a:rPr>
              <a:t>, ne </a:t>
            </a:r>
            <a:r>
              <a:rPr lang="en-US" sz="1600" b="1" dirty="0" err="1" smtClean="0">
                <a:solidFill>
                  <a:schemeClr val="tx1"/>
                </a:solidFill>
              </a:rPr>
              <a:t>takokba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ali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den dang lira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akoktsü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mamu</a:t>
            </a:r>
            <a:r>
              <a:rPr lang="en-US" sz="1600" b="1" dirty="0" smtClean="0">
                <a:solidFill>
                  <a:schemeClr val="tx1"/>
                </a:solidFill>
              </a:rPr>
              <a:t>’ dang Na </a:t>
            </a:r>
            <a:r>
              <a:rPr lang="en-US" sz="1600" b="1" dirty="0" err="1" smtClean="0">
                <a:solidFill>
                  <a:schemeClr val="tx1"/>
                </a:solidFill>
              </a:rPr>
              <a:t>shitak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ngudakjang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Ammang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atena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tuyuang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Ali </a:t>
            </a:r>
            <a:r>
              <a:rPr lang="en-US" sz="1600" b="1" dirty="0" err="1" smtClean="0">
                <a:solidFill>
                  <a:schemeClr val="tx1"/>
                </a:solidFill>
              </a:rPr>
              <a:t>ajener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sangwar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Taküm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tasü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den </a:t>
            </a:r>
            <a:r>
              <a:rPr lang="en-US" sz="1600" b="1" dirty="0" err="1" smtClean="0">
                <a:solidFill>
                  <a:schemeClr val="tx1"/>
                </a:solidFill>
              </a:rPr>
              <a:t>liang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Kü Den Liang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Den Liang AO</dc:title>
  <dc:creator>FRONT</dc:creator>
  <cp:lastModifiedBy>FRONT</cp:lastModifiedBy>
  <cp:revision>12</cp:revision>
  <dcterms:created xsi:type="dcterms:W3CDTF">2024-07-16T16:07:26Z</dcterms:created>
  <dcterms:modified xsi:type="dcterms:W3CDTF">2025-08-27T21:14:05Z</dcterms:modified>
</cp:coreProperties>
</file>