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795F-E9AD-4B0E-9BE9-C8826D9702BD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000CB-0FF2-406B-BCDB-58C9C9D9F7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csiny kis fényem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Kicsiny</a:t>
            </a:r>
            <a:r>
              <a:rPr lang="en-US" b="1" dirty="0" smtClean="0"/>
              <a:t> </a:t>
            </a:r>
            <a:r>
              <a:rPr lang="en-US" b="1" dirty="0" err="1" smtClean="0"/>
              <a:t>kis</a:t>
            </a:r>
            <a:r>
              <a:rPr lang="en-US" b="1" dirty="0" smtClean="0"/>
              <a:t> </a:t>
            </a:r>
            <a:r>
              <a:rPr lang="en-US" b="1" dirty="0" err="1" smtClean="0"/>
              <a:t>fényemmel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140" y="627530"/>
            <a:ext cx="8915400" cy="2895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Kicsiny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fényemmel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Kicsiny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fényemmel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Kicsiny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fényemmel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Áldom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Õt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minden</a:t>
            </a:r>
            <a:r>
              <a:rPr lang="en-US" sz="1600" b="1" dirty="0" smtClean="0">
                <a:solidFill>
                  <a:schemeClr val="tx1"/>
                </a:solidFill>
              </a:rPr>
              <a:t> nap </a:t>
            </a:r>
            <a:r>
              <a:rPr lang="en-US" sz="1600" b="1" dirty="0" err="1" smtClean="0">
                <a:solidFill>
                  <a:schemeClr val="tx1"/>
                </a:solidFill>
              </a:rPr>
              <a:t>és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mindenhol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Elrejtsem</a:t>
            </a:r>
            <a:r>
              <a:rPr lang="en-US" sz="1600" b="1" dirty="0" smtClean="0">
                <a:solidFill>
                  <a:schemeClr val="tx1"/>
                </a:solidFill>
              </a:rPr>
              <a:t>-e </a:t>
            </a:r>
            <a:r>
              <a:rPr lang="en-US" sz="1600" b="1" dirty="0" err="1" smtClean="0">
                <a:solidFill>
                  <a:schemeClr val="tx1"/>
                </a:solidFill>
              </a:rPr>
              <a:t>fényemet</a:t>
            </a:r>
            <a:r>
              <a:rPr lang="en-US" sz="1600" b="1" dirty="0" smtClean="0">
                <a:solidFill>
                  <a:schemeClr val="tx1"/>
                </a:solidFill>
              </a:rPr>
              <a:t>? </a:t>
            </a:r>
            <a:r>
              <a:rPr lang="en-US" sz="1600" b="1" dirty="0" err="1" smtClean="0">
                <a:solidFill>
                  <a:schemeClr val="tx1"/>
                </a:solidFill>
              </a:rPr>
              <a:t>nem</a:t>
            </a:r>
            <a:r>
              <a:rPr lang="en-US" sz="1600" b="1" dirty="0" smtClean="0">
                <a:solidFill>
                  <a:schemeClr val="tx1"/>
                </a:solidFill>
              </a:rPr>
              <a:t>!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Elrejtsem</a:t>
            </a:r>
            <a:r>
              <a:rPr lang="en-US" sz="1600" b="1" dirty="0" smtClean="0">
                <a:solidFill>
                  <a:schemeClr val="tx1"/>
                </a:solidFill>
              </a:rPr>
              <a:t>-e </a:t>
            </a:r>
            <a:r>
              <a:rPr lang="en-US" sz="1600" b="1" dirty="0" err="1" smtClean="0">
                <a:solidFill>
                  <a:schemeClr val="tx1"/>
                </a:solidFill>
              </a:rPr>
              <a:t>fényemet</a:t>
            </a:r>
            <a:r>
              <a:rPr lang="en-US" sz="1600" b="1" dirty="0" smtClean="0">
                <a:solidFill>
                  <a:schemeClr val="tx1"/>
                </a:solidFill>
              </a:rPr>
              <a:t>? </a:t>
            </a:r>
            <a:r>
              <a:rPr lang="en-US" sz="1600" b="1" dirty="0" err="1" smtClean="0">
                <a:solidFill>
                  <a:schemeClr val="tx1"/>
                </a:solidFill>
              </a:rPr>
              <a:t>nem</a:t>
            </a:r>
            <a:r>
              <a:rPr lang="en-US" sz="1600" b="1" dirty="0" smtClean="0">
                <a:solidFill>
                  <a:schemeClr val="tx1"/>
                </a:solidFill>
              </a:rPr>
              <a:t>!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Elrejtsem</a:t>
            </a:r>
            <a:r>
              <a:rPr lang="en-US" sz="1600" b="1" dirty="0" smtClean="0">
                <a:solidFill>
                  <a:schemeClr val="tx1"/>
                </a:solidFill>
              </a:rPr>
              <a:t>-e </a:t>
            </a:r>
            <a:r>
              <a:rPr lang="en-US" sz="1600" b="1" dirty="0" err="1" smtClean="0">
                <a:solidFill>
                  <a:schemeClr val="tx1"/>
                </a:solidFill>
              </a:rPr>
              <a:t>fényemet</a:t>
            </a:r>
            <a:r>
              <a:rPr lang="en-US" sz="1600" b="1" dirty="0" smtClean="0">
                <a:solidFill>
                  <a:schemeClr val="tx1"/>
                </a:solidFill>
              </a:rPr>
              <a:t>? </a:t>
            </a:r>
            <a:r>
              <a:rPr lang="en-US" sz="1600" b="1" dirty="0" err="1" smtClean="0">
                <a:solidFill>
                  <a:schemeClr val="tx1"/>
                </a:solidFill>
              </a:rPr>
              <a:t>nem</a:t>
            </a:r>
            <a:r>
              <a:rPr lang="en-US" sz="1600" b="1" dirty="0" smtClean="0">
                <a:solidFill>
                  <a:schemeClr val="tx1"/>
                </a:solidFill>
              </a:rPr>
              <a:t>!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Áldom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Õt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minden</a:t>
            </a:r>
            <a:r>
              <a:rPr lang="en-US" sz="1600" b="1" dirty="0" smtClean="0">
                <a:solidFill>
                  <a:schemeClr val="tx1"/>
                </a:solidFill>
              </a:rPr>
              <a:t> nap </a:t>
            </a:r>
            <a:r>
              <a:rPr lang="en-US" sz="1600" b="1" dirty="0" err="1" smtClean="0">
                <a:solidFill>
                  <a:schemeClr val="tx1"/>
                </a:solidFill>
              </a:rPr>
              <a:t>és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mindenhol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Sátán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állíthat</a:t>
            </a:r>
            <a:r>
              <a:rPr lang="en-US" sz="1600" b="1" dirty="0" smtClean="0">
                <a:solidFill>
                  <a:schemeClr val="tx1"/>
                </a:solidFill>
              </a:rPr>
              <a:t> meg! </a:t>
            </a:r>
            <a:r>
              <a:rPr lang="en-US" sz="1600" b="1" dirty="0" err="1" smtClean="0">
                <a:solidFill>
                  <a:schemeClr val="tx1"/>
                </a:solidFill>
              </a:rPr>
              <a:t>nem</a:t>
            </a:r>
            <a:r>
              <a:rPr lang="en-US" sz="1600" b="1" dirty="0" smtClean="0">
                <a:solidFill>
                  <a:schemeClr val="tx1"/>
                </a:solidFill>
              </a:rPr>
              <a:t>!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Sátán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állíthat</a:t>
            </a:r>
            <a:r>
              <a:rPr lang="en-US" sz="1600" b="1" dirty="0" smtClean="0">
                <a:solidFill>
                  <a:schemeClr val="tx1"/>
                </a:solidFill>
              </a:rPr>
              <a:t> meg! </a:t>
            </a:r>
            <a:r>
              <a:rPr lang="en-US" sz="1600" b="1" dirty="0" err="1" smtClean="0">
                <a:solidFill>
                  <a:schemeClr val="tx1"/>
                </a:solidFill>
              </a:rPr>
              <a:t>nem</a:t>
            </a:r>
            <a:r>
              <a:rPr lang="en-US" sz="1600" b="1" dirty="0" smtClean="0">
                <a:solidFill>
                  <a:schemeClr val="tx1"/>
                </a:solidFill>
              </a:rPr>
              <a:t>!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Sátán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állíthat</a:t>
            </a:r>
            <a:r>
              <a:rPr lang="en-US" sz="1600" b="1" dirty="0" smtClean="0">
                <a:solidFill>
                  <a:schemeClr val="tx1"/>
                </a:solidFill>
              </a:rPr>
              <a:t> meg! </a:t>
            </a:r>
            <a:r>
              <a:rPr lang="en-US" sz="1600" b="1" dirty="0" err="1" smtClean="0">
                <a:solidFill>
                  <a:schemeClr val="tx1"/>
                </a:solidFill>
              </a:rPr>
              <a:t>nem</a:t>
            </a:r>
            <a:r>
              <a:rPr lang="en-US" sz="1600" b="1" dirty="0" smtClean="0">
                <a:solidFill>
                  <a:schemeClr val="tx1"/>
                </a:solidFill>
              </a:rPr>
              <a:t>!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Áldom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Õt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minden</a:t>
            </a:r>
            <a:r>
              <a:rPr lang="en-US" sz="1600" b="1" dirty="0" smtClean="0">
                <a:solidFill>
                  <a:schemeClr val="tx1"/>
                </a:solidFill>
              </a:rPr>
              <a:t> nap </a:t>
            </a:r>
            <a:r>
              <a:rPr lang="en-US" sz="1600" b="1" dirty="0" err="1" smtClean="0">
                <a:solidFill>
                  <a:schemeClr val="tx1"/>
                </a:solidFill>
              </a:rPr>
              <a:t>és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mindenhol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Így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teszek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míg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jézus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jön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  <a:r>
              <a:rPr lang="en-US" sz="1600" b="1" dirty="0" err="1" smtClean="0">
                <a:solidFill>
                  <a:schemeClr val="tx1"/>
                </a:solidFill>
              </a:rPr>
              <a:t>igen</a:t>
            </a:r>
            <a:r>
              <a:rPr lang="en-US" sz="1600" b="1" dirty="0" smtClean="0">
                <a:solidFill>
                  <a:schemeClr val="tx1"/>
                </a:solidFill>
              </a:rPr>
              <a:t>!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Így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teszek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míg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jézus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jön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  <a:r>
              <a:rPr lang="en-US" sz="1600" b="1" dirty="0" err="1" smtClean="0">
                <a:solidFill>
                  <a:schemeClr val="tx1"/>
                </a:solidFill>
              </a:rPr>
              <a:t>igen</a:t>
            </a:r>
            <a:r>
              <a:rPr lang="en-US" sz="1600" b="1" dirty="0" smtClean="0">
                <a:solidFill>
                  <a:schemeClr val="tx1"/>
                </a:solidFill>
              </a:rPr>
              <a:t>!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Így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teszek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míg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jézus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jön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  <a:r>
              <a:rPr lang="en-US" sz="1600" b="1" dirty="0" err="1" smtClean="0">
                <a:solidFill>
                  <a:schemeClr val="tx1"/>
                </a:solidFill>
              </a:rPr>
              <a:t>igen</a:t>
            </a:r>
            <a:r>
              <a:rPr lang="en-US" sz="1600" b="1" dirty="0" smtClean="0">
                <a:solidFill>
                  <a:schemeClr val="tx1"/>
                </a:solidFill>
              </a:rPr>
              <a:t>!  </a:t>
            </a:r>
            <a:r>
              <a:rPr lang="en-US" sz="1600" b="1" dirty="0" err="1" smtClean="0">
                <a:solidFill>
                  <a:schemeClr val="tx1"/>
                </a:solidFill>
              </a:rPr>
              <a:t>Világítani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fogok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Áldom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Õt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minden</a:t>
            </a:r>
            <a:r>
              <a:rPr lang="en-US" sz="1600" b="1" dirty="0" smtClean="0">
                <a:solidFill>
                  <a:schemeClr val="tx1"/>
                </a:solidFill>
              </a:rPr>
              <a:t> nap </a:t>
            </a:r>
            <a:r>
              <a:rPr lang="en-US" sz="1600" b="1" dirty="0" err="1" smtClean="0">
                <a:solidFill>
                  <a:schemeClr val="tx1"/>
                </a:solidFill>
              </a:rPr>
              <a:t>és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mindenhol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139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Kicsiny kis fényemmel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Kicsiny kis fényemmel HUNGARY</dc:title>
  <dc:creator>FRONT</dc:creator>
  <cp:lastModifiedBy>FRONT</cp:lastModifiedBy>
  <cp:revision>6</cp:revision>
  <dcterms:created xsi:type="dcterms:W3CDTF">2025-08-15T16:49:05Z</dcterms:created>
  <dcterms:modified xsi:type="dcterms:W3CDTF">2025-08-15T20:22:06Z</dcterms:modified>
</cp:coreProperties>
</file>