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0E870-45FA-47CE-B3AE-DB2618D2E819}" type="datetimeFigureOut">
              <a:rPr lang="en-US" smtClean="0"/>
              <a:pPr/>
              <a:t>8/27/2025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DCA95-D489-47A9-A58E-C5CF1473C8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0E870-45FA-47CE-B3AE-DB2618D2E819}" type="datetimeFigureOut">
              <a:rPr lang="en-US" smtClean="0"/>
              <a:pPr/>
              <a:t>8/27/2025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DCA95-D489-47A9-A58E-C5CF1473C8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0E870-45FA-47CE-B3AE-DB2618D2E819}" type="datetimeFigureOut">
              <a:rPr lang="en-US" smtClean="0"/>
              <a:pPr/>
              <a:t>8/27/2025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DCA95-D489-47A9-A58E-C5CF1473C8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0E870-45FA-47CE-B3AE-DB2618D2E819}" type="datetimeFigureOut">
              <a:rPr lang="en-US" smtClean="0"/>
              <a:pPr/>
              <a:t>8/27/2025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DCA95-D489-47A9-A58E-C5CF1473C8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0E870-45FA-47CE-B3AE-DB2618D2E819}" type="datetimeFigureOut">
              <a:rPr lang="en-US" smtClean="0"/>
              <a:pPr/>
              <a:t>8/27/2025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DCA95-D489-47A9-A58E-C5CF1473C8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0E870-45FA-47CE-B3AE-DB2618D2E819}" type="datetimeFigureOut">
              <a:rPr lang="en-US" smtClean="0"/>
              <a:pPr/>
              <a:t>8/27/2025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DCA95-D489-47A9-A58E-C5CF1473C8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0E870-45FA-47CE-B3AE-DB2618D2E819}" type="datetimeFigureOut">
              <a:rPr lang="en-US" smtClean="0"/>
              <a:pPr/>
              <a:t>8/27/2025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DCA95-D489-47A9-A58E-C5CF1473C8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0E870-45FA-47CE-B3AE-DB2618D2E819}" type="datetimeFigureOut">
              <a:rPr lang="en-US" smtClean="0"/>
              <a:pPr/>
              <a:t>8/27/2025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DCA95-D489-47A9-A58E-C5CF1473C8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0E870-45FA-47CE-B3AE-DB2618D2E819}" type="datetimeFigureOut">
              <a:rPr lang="en-US" smtClean="0"/>
              <a:pPr/>
              <a:t>8/27/2025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DCA95-D489-47A9-A58E-C5CF1473C8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0E870-45FA-47CE-B3AE-DB2618D2E819}" type="datetimeFigureOut">
              <a:rPr lang="en-US" smtClean="0"/>
              <a:pPr/>
              <a:t>8/27/2025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DCA95-D489-47A9-A58E-C5CF1473C8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0E870-45FA-47CE-B3AE-DB2618D2E819}" type="datetimeFigureOut">
              <a:rPr lang="en-US" smtClean="0"/>
              <a:pPr/>
              <a:t>8/27/2025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DCA95-D489-47A9-A58E-C5CF1473C8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40E870-45FA-47CE-B3AE-DB2618D2E819}" type="datetimeFigureOut">
              <a:rPr lang="en-US" smtClean="0"/>
              <a:pPr/>
              <a:t>8/27/2025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CDCA95-D489-47A9-A58E-C5CF1473C85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bide With Me.jpg"/>
          <p:cNvPicPr>
            <a:picLocks noChangeAspect="1"/>
          </p:cNvPicPr>
          <p:nvPr userDrawn="1"/>
        </p:nvPicPr>
        <p:blipFill>
          <a:blip r:embed="rId14" cstate="print">
            <a:lum bright="53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Ka Lalpa duhtak min awmpui ang c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381000"/>
            <a:ext cx="8077200" cy="6096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Ka </a:t>
            </a:r>
            <a:r>
              <a:rPr lang="en-US" b="1" dirty="0" err="1"/>
              <a:t>Lalpa</a:t>
            </a:r>
            <a:r>
              <a:rPr lang="en-US" b="1" dirty="0"/>
              <a:t> </a:t>
            </a:r>
            <a:r>
              <a:rPr lang="en-US" b="1" dirty="0" err="1"/>
              <a:t>duhtak</a:t>
            </a:r>
            <a:r>
              <a:rPr lang="en-US" b="1" dirty="0"/>
              <a:t> min </a:t>
            </a:r>
            <a:r>
              <a:rPr lang="en-US" b="1" dirty="0" err="1"/>
              <a:t>awmpui</a:t>
            </a:r>
            <a:r>
              <a:rPr lang="en-US" b="1" dirty="0"/>
              <a:t> </a:t>
            </a:r>
            <a:r>
              <a:rPr lang="en-US" b="1" dirty="0" err="1"/>
              <a:t>ang</a:t>
            </a:r>
            <a:r>
              <a:rPr lang="en-US" b="1" dirty="0"/>
              <a:t> </a:t>
            </a:r>
            <a:r>
              <a:rPr lang="en-US" b="1" dirty="0" err="1" smtClean="0"/>
              <a:t>che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1676400"/>
            <a:ext cx="9525000" cy="4267200"/>
          </a:xfrm>
        </p:spPr>
        <p:txBody>
          <a:bodyPr numCol="2"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Ka </a:t>
            </a:r>
            <a:r>
              <a:rPr lang="en-US" sz="1600" b="1" dirty="0" err="1" smtClean="0">
                <a:solidFill>
                  <a:schemeClr val="tx1"/>
                </a:solidFill>
              </a:rPr>
              <a:t>Lalpa</a:t>
            </a:r>
            <a:r>
              <a:rPr lang="en-US" sz="1600" b="1" dirty="0" smtClean="0">
                <a:solidFill>
                  <a:schemeClr val="tx1"/>
                </a:solidFill>
              </a:rPr>
              <a:t> duh </a:t>
            </a:r>
            <a:r>
              <a:rPr lang="en-US" sz="1600" b="1" dirty="0" err="1" smtClean="0">
                <a:solidFill>
                  <a:schemeClr val="tx1"/>
                </a:solidFill>
              </a:rPr>
              <a:t>tak</a:t>
            </a:r>
            <a:r>
              <a:rPr lang="en-US" sz="1600" b="1" dirty="0" smtClean="0">
                <a:solidFill>
                  <a:schemeClr val="tx1"/>
                </a:solidFill>
              </a:rPr>
              <a:t>, min </a:t>
            </a:r>
            <a:r>
              <a:rPr lang="en-US" sz="1600" b="1" dirty="0" err="1" smtClean="0">
                <a:solidFill>
                  <a:schemeClr val="tx1"/>
                </a:solidFill>
              </a:rPr>
              <a:t>awmpui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ang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che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Khua</a:t>
            </a:r>
            <a:r>
              <a:rPr lang="en-US" sz="1600" b="1" dirty="0" smtClean="0">
                <a:solidFill>
                  <a:schemeClr val="tx1"/>
                </a:solidFill>
              </a:rPr>
              <a:t> a </a:t>
            </a:r>
            <a:r>
              <a:rPr lang="en-US" sz="1600" b="1" dirty="0" err="1" smtClean="0">
                <a:solidFill>
                  <a:schemeClr val="tx1"/>
                </a:solidFill>
              </a:rPr>
              <a:t>thim</a:t>
            </a:r>
            <a:r>
              <a:rPr lang="en-US" sz="1600" b="1" dirty="0" smtClean="0">
                <a:solidFill>
                  <a:schemeClr val="tx1"/>
                </a:solidFill>
              </a:rPr>
              <a:t> dawn min </a:t>
            </a:r>
            <a:r>
              <a:rPr lang="en-US" sz="1600" b="1" dirty="0" err="1" smtClean="0">
                <a:solidFill>
                  <a:schemeClr val="tx1"/>
                </a:solidFill>
              </a:rPr>
              <a:t>kalsan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suh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ang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che</a:t>
            </a:r>
            <a:r>
              <a:rPr lang="en-US" sz="16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Tanpui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leh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thlamuantu</a:t>
            </a:r>
            <a:r>
              <a:rPr lang="en-US" sz="1600" b="1" dirty="0" smtClean="0">
                <a:solidFill>
                  <a:schemeClr val="tx1"/>
                </a:solidFill>
              </a:rPr>
              <a:t> an </a:t>
            </a:r>
            <a:r>
              <a:rPr lang="en-US" sz="1600" b="1" dirty="0" err="1" smtClean="0">
                <a:solidFill>
                  <a:schemeClr val="tx1"/>
                </a:solidFill>
              </a:rPr>
              <a:t>awm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loh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leh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Mi </a:t>
            </a:r>
            <a:r>
              <a:rPr lang="en-US" sz="1600" b="1" dirty="0" err="1" smtClean="0">
                <a:solidFill>
                  <a:schemeClr val="tx1"/>
                </a:solidFill>
              </a:rPr>
              <a:t>chak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thei</a:t>
            </a:r>
            <a:r>
              <a:rPr lang="en-US" sz="1600" b="1" dirty="0" smtClean="0">
                <a:solidFill>
                  <a:schemeClr val="tx1"/>
                </a:solidFill>
              </a:rPr>
              <a:t> lo </a:t>
            </a:r>
            <a:r>
              <a:rPr lang="en-US" sz="1600" b="1" dirty="0" err="1" smtClean="0">
                <a:solidFill>
                  <a:schemeClr val="tx1"/>
                </a:solidFill>
              </a:rPr>
              <a:t>hnenah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awm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reng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ang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che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Dam </a:t>
            </a:r>
            <a:r>
              <a:rPr lang="en-US" sz="1600" b="1" dirty="0" err="1" smtClean="0">
                <a:solidFill>
                  <a:schemeClr val="tx1"/>
                </a:solidFill>
              </a:rPr>
              <a:t>chhung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rei</a:t>
            </a:r>
            <a:r>
              <a:rPr lang="en-US" sz="1600" b="1" dirty="0" smtClean="0">
                <a:solidFill>
                  <a:schemeClr val="tx1"/>
                </a:solidFill>
              </a:rPr>
              <a:t> lo </a:t>
            </a:r>
            <a:r>
              <a:rPr lang="en-US" sz="1600" b="1" dirty="0" err="1" smtClean="0">
                <a:solidFill>
                  <a:schemeClr val="tx1"/>
                </a:solidFill>
              </a:rPr>
              <a:t>tean</a:t>
            </a:r>
            <a:r>
              <a:rPr lang="en-US" sz="1600" b="1" dirty="0" smtClean="0">
                <a:solidFill>
                  <a:schemeClr val="tx1"/>
                </a:solidFill>
              </a:rPr>
              <a:t> a </a:t>
            </a:r>
            <a:r>
              <a:rPr lang="en-US" sz="1600" b="1" dirty="0" err="1" smtClean="0">
                <a:solidFill>
                  <a:schemeClr val="tx1"/>
                </a:solidFill>
              </a:rPr>
              <a:t>ral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lawk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ang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Khawvel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hlimna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leh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ropui</a:t>
            </a:r>
            <a:r>
              <a:rPr lang="en-US" sz="1600" b="1" dirty="0" smtClean="0">
                <a:solidFill>
                  <a:schemeClr val="tx1"/>
                </a:solidFill>
              </a:rPr>
              <a:t> a </a:t>
            </a:r>
            <a:r>
              <a:rPr lang="en-US" sz="1600" b="1" dirty="0" err="1" smtClean="0">
                <a:solidFill>
                  <a:schemeClr val="tx1"/>
                </a:solidFill>
              </a:rPr>
              <a:t>bo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vang</a:t>
            </a:r>
            <a:r>
              <a:rPr lang="en-US" sz="16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Ka </a:t>
            </a:r>
            <a:r>
              <a:rPr lang="en-US" sz="1600" b="1" dirty="0" err="1" smtClean="0">
                <a:solidFill>
                  <a:schemeClr val="tx1"/>
                </a:solidFill>
              </a:rPr>
              <a:t>hmuh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theih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zawng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zawng</a:t>
            </a:r>
            <a:r>
              <a:rPr lang="en-US" sz="1600" b="1" dirty="0" smtClean="0">
                <a:solidFill>
                  <a:schemeClr val="tx1"/>
                </a:solidFill>
              </a:rPr>
              <a:t> hi a </a:t>
            </a:r>
            <a:r>
              <a:rPr lang="en-US" sz="1600" b="1" dirty="0" err="1" smtClean="0">
                <a:solidFill>
                  <a:schemeClr val="tx1"/>
                </a:solidFill>
              </a:rPr>
              <a:t>chhe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vek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ang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Danglam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thei</a:t>
            </a:r>
            <a:r>
              <a:rPr lang="en-US" sz="1600" b="1" dirty="0" smtClean="0">
                <a:solidFill>
                  <a:schemeClr val="tx1"/>
                </a:solidFill>
              </a:rPr>
              <a:t> lo, </a:t>
            </a:r>
            <a:r>
              <a:rPr lang="en-US" sz="1600" b="1" dirty="0" err="1" smtClean="0">
                <a:solidFill>
                  <a:schemeClr val="tx1"/>
                </a:solidFill>
              </a:rPr>
              <a:t>Nangin</a:t>
            </a:r>
            <a:r>
              <a:rPr lang="en-US" sz="1600" b="1" dirty="0" smtClean="0">
                <a:solidFill>
                  <a:schemeClr val="tx1"/>
                </a:solidFill>
              </a:rPr>
              <a:t> min </a:t>
            </a:r>
            <a:r>
              <a:rPr lang="en-US" sz="1600" b="1" dirty="0" err="1" smtClean="0">
                <a:solidFill>
                  <a:schemeClr val="tx1"/>
                </a:solidFill>
              </a:rPr>
              <a:t>awmpui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ang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Lal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zawng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zawng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Lal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angin</a:t>
            </a:r>
            <a:r>
              <a:rPr lang="en-US" sz="1600" b="1" dirty="0" smtClean="0">
                <a:solidFill>
                  <a:schemeClr val="tx1"/>
                </a:solidFill>
              </a:rPr>
              <a:t> lo </a:t>
            </a:r>
            <a:r>
              <a:rPr lang="en-US" sz="1600" b="1" dirty="0" err="1" smtClean="0">
                <a:solidFill>
                  <a:schemeClr val="tx1"/>
                </a:solidFill>
              </a:rPr>
              <a:t>kal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suh</a:t>
            </a:r>
            <a:r>
              <a:rPr lang="en-US" sz="1600" b="1" dirty="0" smtClean="0">
                <a:solidFill>
                  <a:schemeClr val="tx1"/>
                </a:solidFill>
              </a:rPr>
              <a:t> la,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Ngilnei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leh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zaidamin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inlar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ang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che</a:t>
            </a:r>
            <a:r>
              <a:rPr lang="en-US" sz="16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Tap tan </a:t>
            </a:r>
            <a:r>
              <a:rPr lang="en-US" sz="1600" b="1" dirty="0" err="1" smtClean="0">
                <a:solidFill>
                  <a:schemeClr val="tx1"/>
                </a:solidFill>
              </a:rPr>
              <a:t>khawngaihna</a:t>
            </a:r>
            <a:r>
              <a:rPr lang="en-US" sz="1600" b="1" dirty="0" smtClean="0">
                <a:solidFill>
                  <a:schemeClr val="tx1"/>
                </a:solidFill>
              </a:rPr>
              <a:t> min </a:t>
            </a:r>
            <a:r>
              <a:rPr lang="en-US" sz="1600" b="1" dirty="0" err="1" smtClean="0">
                <a:solidFill>
                  <a:schemeClr val="tx1"/>
                </a:solidFill>
              </a:rPr>
              <a:t>hlawhtlintir</a:t>
            </a:r>
            <a:r>
              <a:rPr lang="en-US" sz="1600" b="1" dirty="0" smtClean="0">
                <a:solidFill>
                  <a:schemeClr val="tx1"/>
                </a:solidFill>
              </a:rPr>
              <a:t> la,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Mi </a:t>
            </a:r>
            <a:r>
              <a:rPr lang="en-US" sz="1600" b="1" dirty="0" err="1" smtClean="0">
                <a:solidFill>
                  <a:schemeClr val="tx1"/>
                </a:solidFill>
              </a:rPr>
              <a:t>sual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thianpa</a:t>
            </a:r>
            <a:r>
              <a:rPr lang="en-US" sz="1600" b="1" dirty="0" smtClean="0">
                <a:solidFill>
                  <a:schemeClr val="tx1"/>
                </a:solidFill>
              </a:rPr>
              <a:t>, ka </a:t>
            </a:r>
            <a:r>
              <a:rPr lang="en-US" sz="1600" b="1" dirty="0" err="1" smtClean="0">
                <a:solidFill>
                  <a:schemeClr val="tx1"/>
                </a:solidFill>
              </a:rPr>
              <a:t>hnenah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awm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ang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che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Mitkhap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kar</a:t>
            </a:r>
            <a:r>
              <a:rPr lang="en-US" sz="1600" b="1" dirty="0" smtClean="0">
                <a:solidFill>
                  <a:schemeClr val="tx1"/>
                </a:solidFill>
              </a:rPr>
              <a:t> lo </a:t>
            </a:r>
            <a:r>
              <a:rPr lang="en-US" sz="1600" b="1" dirty="0" err="1" smtClean="0">
                <a:solidFill>
                  <a:schemeClr val="tx1"/>
                </a:solidFill>
              </a:rPr>
              <a:t>pawh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awm</a:t>
            </a:r>
            <a:r>
              <a:rPr lang="en-US" sz="1600" b="1" dirty="0" smtClean="0">
                <a:solidFill>
                  <a:schemeClr val="tx1"/>
                </a:solidFill>
              </a:rPr>
              <a:t> ka duh </a:t>
            </a:r>
            <a:r>
              <a:rPr lang="en-US" sz="1600" b="1" dirty="0" err="1" smtClean="0">
                <a:solidFill>
                  <a:schemeClr val="tx1"/>
                </a:solidFill>
              </a:rPr>
              <a:t>fo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Nangmah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lovin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thlemtu</a:t>
            </a:r>
            <a:r>
              <a:rPr lang="en-US" sz="1600" b="1" dirty="0" smtClean="0">
                <a:solidFill>
                  <a:schemeClr val="tx1"/>
                </a:solidFill>
              </a:rPr>
              <a:t> ka </a:t>
            </a:r>
            <a:r>
              <a:rPr lang="en-US" sz="1600" b="1" dirty="0" err="1" smtClean="0">
                <a:solidFill>
                  <a:schemeClr val="tx1"/>
                </a:solidFill>
              </a:rPr>
              <a:t>ngam</a:t>
            </a:r>
            <a:r>
              <a:rPr lang="en-US" sz="1600" b="1" dirty="0" smtClean="0">
                <a:solidFill>
                  <a:schemeClr val="tx1"/>
                </a:solidFill>
              </a:rPr>
              <a:t> lo </a:t>
            </a:r>
            <a:r>
              <a:rPr lang="en-US" sz="1600" b="1" dirty="0" err="1" smtClean="0">
                <a:solidFill>
                  <a:schemeClr val="tx1"/>
                </a:solidFill>
              </a:rPr>
              <a:t>vang</a:t>
            </a:r>
            <a:r>
              <a:rPr lang="en-US" sz="16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Nangmah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angin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tu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mah</a:t>
            </a:r>
            <a:r>
              <a:rPr lang="en-US" sz="1600" b="1" dirty="0" smtClean="0">
                <a:solidFill>
                  <a:schemeClr val="tx1"/>
                </a:solidFill>
              </a:rPr>
              <a:t> an </a:t>
            </a:r>
            <a:r>
              <a:rPr lang="en-US" sz="1600" b="1" dirty="0" err="1" smtClean="0">
                <a:solidFill>
                  <a:schemeClr val="tx1"/>
                </a:solidFill>
              </a:rPr>
              <a:t>awm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thei</a:t>
            </a:r>
            <a:r>
              <a:rPr lang="en-US" sz="1600" b="1" dirty="0" smtClean="0">
                <a:solidFill>
                  <a:schemeClr val="tx1"/>
                </a:solidFill>
              </a:rPr>
              <a:t> lo,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Khaw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dur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leh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engah</a:t>
            </a:r>
            <a:r>
              <a:rPr lang="en-US" sz="1600" b="1" dirty="0" smtClean="0">
                <a:solidFill>
                  <a:schemeClr val="tx1"/>
                </a:solidFill>
              </a:rPr>
              <a:t> min </a:t>
            </a:r>
            <a:r>
              <a:rPr lang="en-US" sz="1600" b="1" dirty="0" err="1" smtClean="0">
                <a:solidFill>
                  <a:schemeClr val="tx1"/>
                </a:solidFill>
              </a:rPr>
              <a:t>awmpui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ang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Nangin</a:t>
            </a:r>
            <a:r>
              <a:rPr lang="en-US" sz="1600" b="1" dirty="0" smtClean="0">
                <a:solidFill>
                  <a:schemeClr val="tx1"/>
                </a:solidFill>
              </a:rPr>
              <a:t> min </a:t>
            </a:r>
            <a:r>
              <a:rPr lang="en-US" sz="1600" b="1" dirty="0" err="1" smtClean="0">
                <a:solidFill>
                  <a:schemeClr val="tx1"/>
                </a:solidFill>
              </a:rPr>
              <a:t>puih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leh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hmelma</a:t>
            </a:r>
            <a:r>
              <a:rPr lang="en-US" sz="1600" b="1" dirty="0" smtClean="0">
                <a:solidFill>
                  <a:schemeClr val="tx1"/>
                </a:solidFill>
              </a:rPr>
              <a:t> ka </a:t>
            </a:r>
            <a:r>
              <a:rPr lang="en-US" sz="1600" b="1" dirty="0" err="1" smtClean="0">
                <a:solidFill>
                  <a:schemeClr val="tx1"/>
                </a:solidFill>
              </a:rPr>
              <a:t>hlau</a:t>
            </a:r>
            <a:r>
              <a:rPr lang="en-US" sz="1600" b="1" dirty="0" smtClean="0">
                <a:solidFill>
                  <a:schemeClr val="tx1"/>
                </a:solidFill>
              </a:rPr>
              <a:t> lo,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Hrehawm</a:t>
            </a:r>
            <a:r>
              <a:rPr lang="en-US" sz="1600" b="1" dirty="0" smtClean="0">
                <a:solidFill>
                  <a:schemeClr val="tx1"/>
                </a:solidFill>
              </a:rPr>
              <a:t> a </a:t>
            </a:r>
            <a:r>
              <a:rPr lang="en-US" sz="1600" b="1" dirty="0" err="1" smtClean="0">
                <a:solidFill>
                  <a:schemeClr val="tx1"/>
                </a:solidFill>
              </a:rPr>
              <a:t>pawi</a:t>
            </a:r>
            <a:r>
              <a:rPr lang="en-US" sz="1600" b="1" dirty="0" smtClean="0">
                <a:solidFill>
                  <a:schemeClr val="tx1"/>
                </a:solidFill>
              </a:rPr>
              <a:t> lo, </a:t>
            </a:r>
            <a:r>
              <a:rPr lang="en-US" sz="1600" b="1" dirty="0" err="1" smtClean="0">
                <a:solidFill>
                  <a:schemeClr val="tx1"/>
                </a:solidFill>
              </a:rPr>
              <a:t>tah</a:t>
            </a:r>
            <a:r>
              <a:rPr lang="en-US" sz="1600" b="1" dirty="0" smtClean="0">
                <a:solidFill>
                  <a:schemeClr val="tx1"/>
                </a:solidFill>
              </a:rPr>
              <a:t> a </a:t>
            </a:r>
            <a:r>
              <a:rPr lang="en-US" sz="1600" b="1" dirty="0" err="1" smtClean="0">
                <a:solidFill>
                  <a:schemeClr val="tx1"/>
                </a:solidFill>
              </a:rPr>
              <a:t>hrehawm</a:t>
            </a:r>
            <a:r>
              <a:rPr lang="en-US" sz="1600" b="1" dirty="0" smtClean="0">
                <a:solidFill>
                  <a:schemeClr val="tx1"/>
                </a:solidFill>
              </a:rPr>
              <a:t> lo;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Thihna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pawhin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tu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nge</a:t>
            </a:r>
            <a:r>
              <a:rPr lang="en-US" sz="1600" b="1" dirty="0" smtClean="0">
                <a:solidFill>
                  <a:schemeClr val="tx1"/>
                </a:solidFill>
              </a:rPr>
              <a:t> a </a:t>
            </a:r>
            <a:r>
              <a:rPr lang="en-US" sz="1600" b="1" dirty="0" err="1" smtClean="0">
                <a:solidFill>
                  <a:schemeClr val="tx1"/>
                </a:solidFill>
              </a:rPr>
              <a:t>ngam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theih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ang</a:t>
            </a:r>
            <a:r>
              <a:rPr lang="en-US" sz="1600" b="1" dirty="0" smtClean="0">
                <a:solidFill>
                  <a:schemeClr val="tx1"/>
                </a:solidFill>
              </a:rPr>
              <a:t>?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Ka </a:t>
            </a:r>
            <a:r>
              <a:rPr lang="en-US" sz="1600" b="1" dirty="0" err="1" smtClean="0">
                <a:solidFill>
                  <a:schemeClr val="tx1"/>
                </a:solidFill>
              </a:rPr>
              <a:t>hnenah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awm</a:t>
            </a:r>
            <a:r>
              <a:rPr lang="en-US" sz="1600" b="1" dirty="0" smtClean="0">
                <a:solidFill>
                  <a:schemeClr val="tx1"/>
                </a:solidFill>
              </a:rPr>
              <a:t> la, ka </a:t>
            </a:r>
            <a:r>
              <a:rPr lang="en-US" sz="1600" b="1" dirty="0" err="1" smtClean="0">
                <a:solidFill>
                  <a:schemeClr val="tx1"/>
                </a:solidFill>
              </a:rPr>
              <a:t>tudai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phawt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ang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Ka </a:t>
            </a:r>
            <a:r>
              <a:rPr lang="en-US" sz="1600" b="1" dirty="0" err="1" smtClean="0">
                <a:solidFill>
                  <a:schemeClr val="tx1"/>
                </a:solidFill>
              </a:rPr>
              <a:t>maimitchhinin</a:t>
            </a:r>
            <a:r>
              <a:rPr lang="en-US" sz="1600" b="1" dirty="0" smtClean="0">
                <a:solidFill>
                  <a:schemeClr val="tx1"/>
                </a:solidFill>
              </a:rPr>
              <a:t> ka </a:t>
            </a:r>
            <a:r>
              <a:rPr lang="en-US" sz="1600" b="1" dirty="0" err="1" smtClean="0">
                <a:solidFill>
                  <a:schemeClr val="tx1"/>
                </a:solidFill>
              </a:rPr>
              <a:t>hmaah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awm</a:t>
            </a:r>
            <a:r>
              <a:rPr lang="en-US" sz="1600" b="1" dirty="0" smtClean="0">
                <a:solidFill>
                  <a:schemeClr val="tx1"/>
                </a:solidFill>
              </a:rPr>
              <a:t> la,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Khaw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thimah</a:t>
            </a:r>
            <a:r>
              <a:rPr lang="en-US" sz="1600" b="1" dirty="0" smtClean="0">
                <a:solidFill>
                  <a:schemeClr val="tx1"/>
                </a:solidFill>
              </a:rPr>
              <a:t> van </a:t>
            </a:r>
            <a:r>
              <a:rPr lang="en-US" sz="1600" b="1" dirty="0" err="1" smtClean="0">
                <a:solidFill>
                  <a:schemeClr val="tx1"/>
                </a:solidFill>
              </a:rPr>
              <a:t>ngaihtuah</a:t>
            </a:r>
            <a:r>
              <a:rPr lang="en-US" sz="1600" b="1" dirty="0" smtClean="0">
                <a:solidFill>
                  <a:schemeClr val="tx1"/>
                </a:solidFill>
              </a:rPr>
              <a:t> min </a:t>
            </a:r>
            <a:r>
              <a:rPr lang="en-US" sz="1600" b="1" dirty="0" err="1" smtClean="0">
                <a:solidFill>
                  <a:schemeClr val="tx1"/>
                </a:solidFill>
              </a:rPr>
              <a:t>pui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ang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che</a:t>
            </a:r>
            <a:r>
              <a:rPr lang="en-US" sz="16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Van a </a:t>
            </a:r>
            <a:r>
              <a:rPr lang="en-US" sz="1600" b="1" dirty="0" err="1" smtClean="0">
                <a:solidFill>
                  <a:schemeClr val="tx1"/>
                </a:solidFill>
              </a:rPr>
              <a:t>var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ang</a:t>
            </a:r>
            <a:r>
              <a:rPr lang="en-US" sz="1600" b="1" dirty="0" smtClean="0">
                <a:solidFill>
                  <a:schemeClr val="tx1"/>
                </a:solidFill>
              </a:rPr>
              <a:t>, lei </a:t>
            </a:r>
            <a:r>
              <a:rPr lang="en-US" sz="1600" b="1" dirty="0" err="1" smtClean="0">
                <a:solidFill>
                  <a:schemeClr val="tx1"/>
                </a:solidFill>
              </a:rPr>
              <a:t>hlim</a:t>
            </a:r>
            <a:r>
              <a:rPr lang="en-US" sz="1600" b="1" dirty="0" smtClean="0">
                <a:solidFill>
                  <a:schemeClr val="tx1"/>
                </a:solidFill>
              </a:rPr>
              <a:t> a </a:t>
            </a:r>
            <a:r>
              <a:rPr lang="en-US" sz="1600" b="1" dirty="0" err="1" smtClean="0">
                <a:solidFill>
                  <a:schemeClr val="tx1"/>
                </a:solidFill>
              </a:rPr>
              <a:t>boral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ang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Dam </a:t>
            </a:r>
            <a:r>
              <a:rPr lang="en-US" sz="1600" b="1" dirty="0" err="1" smtClean="0">
                <a:solidFill>
                  <a:schemeClr val="tx1"/>
                </a:solidFill>
              </a:rPr>
              <a:t>lai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thih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hunin</a:t>
            </a:r>
            <a:r>
              <a:rPr lang="en-US" sz="1600" b="1" dirty="0" smtClean="0">
                <a:solidFill>
                  <a:schemeClr val="tx1"/>
                </a:solidFill>
              </a:rPr>
              <a:t> min </a:t>
            </a:r>
            <a:r>
              <a:rPr lang="en-US" sz="1600" b="1" dirty="0" err="1" smtClean="0">
                <a:solidFill>
                  <a:schemeClr val="tx1"/>
                </a:solidFill>
              </a:rPr>
              <a:t>awmpui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ang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che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243</TotalTime>
  <Words>228</Words>
  <Application>Microsoft Office PowerPoint</Application>
  <PresentationFormat>On-screen Show (4:3)</PresentationFormat>
  <Paragraphs>30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Ka Lalpa duhtak min awmpui ang che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 Lalpa duhtak min awmpui ang che MOZO</dc:title>
  <dc:creator>FRONT</dc:creator>
  <cp:lastModifiedBy>FRONT</cp:lastModifiedBy>
  <cp:revision>8</cp:revision>
  <dcterms:created xsi:type="dcterms:W3CDTF">2025-08-26T22:52:05Z</dcterms:created>
  <dcterms:modified xsi:type="dcterms:W3CDTF">2025-08-27T21:34:01Z</dcterms:modified>
</cp:coreProperties>
</file>