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D35BE-B03B-4428-B8B0-FE9944681FD1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3F82B-A05E-4DE8-BAD5-97B394E337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elsker meg, jeg 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/>
              <a:t>Jesus </a:t>
            </a:r>
            <a:r>
              <a:rPr lang="nb-NO" b="1" dirty="0"/>
              <a:t>elsker meg, jeg </a:t>
            </a:r>
            <a:r>
              <a:rPr lang="nb-NO" b="1" dirty="0" smtClean="0"/>
              <a:t>vet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3810000" cy="3581400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 elsker meg, jeg vet;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er full av kjærlighet!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Barna hører Jesus til.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er sterk og god og snill.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Kor: 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Jesus meg elsker! Jesus meg elsker! 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Ja, han meg elsker! Min Bibel sier det.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Jesus elsker meg, så stort!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min synd har han tatt bort.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tok verdens straff på seg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han åpnet frelsens vei.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Jesus elsker meg, han er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Aldri borte, alltid nær.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er også glad i ham,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Følger ham på veien fram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105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elsker meg, jeg vet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elsker meg, jeg vet </dc:title>
  <dc:creator>FRONT</dc:creator>
  <cp:lastModifiedBy>FRONT</cp:lastModifiedBy>
  <cp:revision>10</cp:revision>
  <dcterms:created xsi:type="dcterms:W3CDTF">2024-11-14T20:19:08Z</dcterms:created>
  <dcterms:modified xsi:type="dcterms:W3CDTF">2025-08-04T18:24:49Z</dcterms:modified>
</cp:coreProperties>
</file>