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446AF-5E27-44C9-A9F6-DB89AEE72738}" type="datetimeFigureOut">
              <a:rPr lang="en-US" smtClean="0"/>
              <a:pPr/>
              <a:t>8/7/2025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B4CD-C98F-4583-A7A5-DD2D8E1768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446AF-5E27-44C9-A9F6-DB89AEE72738}" type="datetimeFigureOut">
              <a:rPr lang="en-US" smtClean="0"/>
              <a:pPr/>
              <a:t>8/7/2025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B4CD-C98F-4583-A7A5-DD2D8E1768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446AF-5E27-44C9-A9F6-DB89AEE72738}" type="datetimeFigureOut">
              <a:rPr lang="en-US" smtClean="0"/>
              <a:pPr/>
              <a:t>8/7/2025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B4CD-C98F-4583-A7A5-DD2D8E1768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446AF-5E27-44C9-A9F6-DB89AEE72738}" type="datetimeFigureOut">
              <a:rPr lang="en-US" smtClean="0"/>
              <a:pPr/>
              <a:t>8/7/2025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B4CD-C98F-4583-A7A5-DD2D8E1768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446AF-5E27-44C9-A9F6-DB89AEE72738}" type="datetimeFigureOut">
              <a:rPr lang="en-US" smtClean="0"/>
              <a:pPr/>
              <a:t>8/7/2025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B4CD-C98F-4583-A7A5-DD2D8E1768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446AF-5E27-44C9-A9F6-DB89AEE72738}" type="datetimeFigureOut">
              <a:rPr lang="en-US" smtClean="0"/>
              <a:pPr/>
              <a:t>8/7/2025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B4CD-C98F-4583-A7A5-DD2D8E1768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446AF-5E27-44C9-A9F6-DB89AEE72738}" type="datetimeFigureOut">
              <a:rPr lang="en-US" smtClean="0"/>
              <a:pPr/>
              <a:t>8/7/2025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B4CD-C98F-4583-A7A5-DD2D8E1768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446AF-5E27-44C9-A9F6-DB89AEE72738}" type="datetimeFigureOut">
              <a:rPr lang="en-US" smtClean="0"/>
              <a:pPr/>
              <a:t>8/7/2025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B4CD-C98F-4583-A7A5-DD2D8E1768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446AF-5E27-44C9-A9F6-DB89AEE72738}" type="datetimeFigureOut">
              <a:rPr lang="en-US" smtClean="0"/>
              <a:pPr/>
              <a:t>8/7/2025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B4CD-C98F-4583-A7A5-DD2D8E1768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446AF-5E27-44C9-A9F6-DB89AEE72738}" type="datetimeFigureOut">
              <a:rPr lang="en-US" smtClean="0"/>
              <a:pPr/>
              <a:t>8/7/2025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B4CD-C98F-4583-A7A5-DD2D8E1768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446AF-5E27-44C9-A9F6-DB89AEE72738}" type="datetimeFigureOut">
              <a:rPr lang="en-US" smtClean="0"/>
              <a:pPr/>
              <a:t>8/7/2025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B4CD-C98F-4583-A7A5-DD2D8E1768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0446AF-5E27-44C9-A9F6-DB89AEE72738}" type="datetimeFigureOut">
              <a:rPr lang="en-US" smtClean="0"/>
              <a:pPr/>
              <a:t>8/7/2025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6DB4CD-C98F-4583-A7A5-DD2D8E17681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예수 사랑하심을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esus Loves Me piano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5000" y="304800"/>
            <a:ext cx="5334000" cy="5334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Jesus </a:t>
            </a:r>
            <a:r>
              <a:rPr lang="en-US" b="1" dirty="0" err="1" smtClean="0"/>
              <a:t>elskar</a:t>
            </a:r>
            <a:r>
              <a:rPr lang="en-US" b="1" dirty="0" smtClean="0"/>
              <a:t> meg, </a:t>
            </a:r>
            <a:r>
              <a:rPr lang="en-US" b="1" dirty="0" err="1" smtClean="0"/>
              <a:t>áh</a:t>
            </a:r>
            <a:r>
              <a:rPr lang="en-US" b="1" dirty="0" smtClean="0"/>
              <a:t>, </a:t>
            </a:r>
            <a:r>
              <a:rPr lang="en-US" b="1" dirty="0" err="1" smtClean="0"/>
              <a:t>ja</a:t>
            </a:r>
            <a:r>
              <a:rPr lang="en-US" b="1" dirty="0" smtClean="0"/>
              <a:t>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1219200"/>
            <a:ext cx="8915400" cy="5638800"/>
          </a:xfrm>
        </p:spPr>
        <p:txBody>
          <a:bodyPr numCol="2">
            <a:noAutofit/>
          </a:bodyPr>
          <a:lstStyle/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Jesus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elskar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meg,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áh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Bíblian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mær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sigur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tað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smábørn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honum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hoyra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til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fegin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frelsa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vil.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Ref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Ja</a:t>
            </a:r>
            <a:r>
              <a:rPr lang="en-US" sz="2000" b="1" dirty="0" smtClean="0">
                <a:solidFill>
                  <a:srgbClr val="FF0000"/>
                </a:solidFill>
              </a:rPr>
              <a:t>, Jesus </a:t>
            </a:r>
            <a:r>
              <a:rPr lang="en-US" sz="2000" b="1" dirty="0" err="1" smtClean="0">
                <a:solidFill>
                  <a:srgbClr val="FF0000"/>
                </a:solidFill>
              </a:rPr>
              <a:t>elskar</a:t>
            </a:r>
            <a:r>
              <a:rPr lang="en-US" sz="20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ja</a:t>
            </a:r>
            <a:r>
              <a:rPr lang="en-US" sz="2000" b="1" dirty="0" smtClean="0">
                <a:solidFill>
                  <a:srgbClr val="FF0000"/>
                </a:solidFill>
              </a:rPr>
              <a:t>, Jesus </a:t>
            </a:r>
            <a:r>
              <a:rPr lang="en-US" sz="2000" b="1" dirty="0" err="1" smtClean="0">
                <a:solidFill>
                  <a:srgbClr val="FF0000"/>
                </a:solidFill>
              </a:rPr>
              <a:t>elskar</a:t>
            </a:r>
            <a:r>
              <a:rPr lang="en-US" sz="20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ja</a:t>
            </a:r>
            <a:r>
              <a:rPr lang="en-US" sz="2000" b="1" dirty="0" smtClean="0">
                <a:solidFill>
                  <a:srgbClr val="FF0000"/>
                </a:solidFill>
              </a:rPr>
              <a:t>, meg </a:t>
            </a:r>
            <a:r>
              <a:rPr lang="en-US" sz="2000" b="1" dirty="0" err="1" smtClean="0">
                <a:solidFill>
                  <a:srgbClr val="FF0000"/>
                </a:solidFill>
              </a:rPr>
              <a:t>hann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elskar</a:t>
            </a:r>
            <a:r>
              <a:rPr lang="en-US" sz="20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hans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orð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mær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sigur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tað</a:t>
            </a:r>
            <a:r>
              <a:rPr lang="en-US" sz="20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Jesus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elskar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meg,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bar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alla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mína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synd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á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sær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opin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nú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himmalin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hvør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sum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vil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sleppa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inn.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Jesus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elskarmeg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skal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leiða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meg so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trygt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væl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til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síðst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lovar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mær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inn í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himmalin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hjá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sær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Jesus,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nú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hjarta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mítt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ger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tað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heilt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til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tempul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títt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Tú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sum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doyði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fyri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meg,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lat meg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liva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fyri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137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Jesus elskar meg, áh, ja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Jesus elskar meg, áh, ja  Faroese</dc:title>
  <dc:creator>FRONT</dc:creator>
  <cp:lastModifiedBy>FRONT</cp:lastModifiedBy>
  <cp:revision>6</cp:revision>
  <dcterms:created xsi:type="dcterms:W3CDTF">2025-08-04T14:21:40Z</dcterms:created>
  <dcterms:modified xsi:type="dcterms:W3CDTF">2025-08-07T14:42:21Z</dcterms:modified>
</cp:coreProperties>
</file>