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E94E-433C-439B-8221-F99D1B8E8AF8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434B-CD37-47C7-8E43-7C824815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E94E-433C-439B-8221-F99D1B8E8AF8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434B-CD37-47C7-8E43-7C824815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E94E-433C-439B-8221-F99D1B8E8AF8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434B-CD37-47C7-8E43-7C824815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E94E-433C-439B-8221-F99D1B8E8AF8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434B-CD37-47C7-8E43-7C824815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E94E-433C-439B-8221-F99D1B8E8AF8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434B-CD37-47C7-8E43-7C824815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E94E-433C-439B-8221-F99D1B8E8AF8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434B-CD37-47C7-8E43-7C824815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E94E-433C-439B-8221-F99D1B8E8AF8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434B-CD37-47C7-8E43-7C824815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E94E-433C-439B-8221-F99D1B8E8AF8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434B-CD37-47C7-8E43-7C824815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E94E-433C-439B-8221-F99D1B8E8AF8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434B-CD37-47C7-8E43-7C824815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E94E-433C-439B-8221-F99D1B8E8AF8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434B-CD37-47C7-8E43-7C824815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3E94E-433C-439B-8221-F99D1B8E8AF8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3434B-CD37-47C7-8E43-7C824815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3E94E-433C-439B-8221-F99D1B8E8AF8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3434B-CD37-47C7-8E43-7C82481599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k wspaniały dzień to będz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0"/>
            <a:ext cx="6553200" cy="533399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Jak wspaniały dzień to </a:t>
            </a:r>
            <a:r>
              <a:rPr lang="pl-PL" b="1" dirty="0" smtClean="0"/>
              <a:t>będzie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"/>
            <a:ext cx="6553200" cy="35814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1. Jak  wspaniały dzień to będzie, gdy  nasz  Jezus zjawi  się,  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Gdy  Swych wiernych  z grobu  wzbudzi Jego głos; —  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Wszystkich  zbierze, co tu żyli w pełnej  wierze  tylko  z  Nim,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 Z  tejże  </a:t>
            </a:r>
            <a:r>
              <a:rPr lang="pl-PL" sz="1600" b="1" dirty="0" smtClean="0">
                <a:solidFill>
                  <a:schemeClr val="tx1"/>
                </a:solidFill>
              </a:rPr>
              <a:t>zie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mi, nim  zapadnie  złego  cios.     </a:t>
            </a:r>
          </a:p>
          <a:p>
            <a:pPr algn="l"/>
            <a:endParaRPr lang="pl-PL" sz="10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Ref: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Kiedy Pan Swych  wiernych  zwoła,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pl-PL" sz="1600" b="1" dirty="0" smtClean="0">
                <a:solidFill>
                  <a:srgbClr val="FF0000"/>
                </a:solidFill>
              </a:rPr>
              <a:t>Kiedy Pan  Swych  wiernych  zwoła  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Kiedy Pan </a:t>
            </a:r>
            <a:r>
              <a:rPr lang="pl-PL" sz="1600" b="1" dirty="0" smtClean="0">
                <a:solidFill>
                  <a:srgbClr val="FF0000"/>
                </a:solidFill>
              </a:rPr>
              <a:t>Swych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pl-PL" sz="1600" b="1" dirty="0" smtClean="0">
                <a:solidFill>
                  <a:srgbClr val="FF0000"/>
                </a:solidFill>
              </a:rPr>
              <a:t> </a:t>
            </a:r>
            <a:r>
              <a:rPr lang="pl-PL" sz="1600" b="1" dirty="0" smtClean="0">
                <a:solidFill>
                  <a:srgbClr val="FF0000"/>
                </a:solidFill>
              </a:rPr>
              <a:t>wiernych zwoła, Przez za­sługę  mego  Zbawcy będę tam.</a:t>
            </a:r>
          </a:p>
          <a:p>
            <a:pPr algn="l"/>
            <a:endParaRPr lang="pl-PL" sz="10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2. Rychło przejdą  ciężkie plagi są­dów Jego przez świat  ten.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Szatan we­źmie nad tą ziemią wielką moc;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 swo­im gniewie mnóstwo ludu zwiedzie on na drogi złe,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Lecz gdzie Jezus zapanuje, — zniknie noc</a:t>
            </a:r>
          </a:p>
          <a:p>
            <a:pPr algn="l"/>
            <a:endParaRPr lang="pl-PL" sz="10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3. Na dniu sądu ostatniego  każdy człowiek stanie  tam,  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Gdzie  zapłatę  od­da wszystkim  niebios  Pan; 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Jedni w ciem­ ność,   drudzy  w światłość   do  żywota wnijdą  bram.  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Tam,  gdzie  Jezus,  - na ojczysty  wejdę  łan.  </a:t>
            </a:r>
          </a:p>
          <a:p>
            <a:pPr algn="l"/>
            <a:endParaRPr lang="pl-PL" sz="10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4.  Miły Jezu,  przywiedź  rychło do pokoju  duszę  mą,  Bym,   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Jak  dziecię Twoje,  ufał  w  słowie  Twem; 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Żeś  mię wyrwał z  tego  świata  i  za  własność przyjął Swą,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Że mię weźmiesz tam, </a:t>
            </a:r>
            <a:r>
              <a:rPr lang="pl-PL" sz="1600" b="1" dirty="0" smtClean="0">
                <a:solidFill>
                  <a:schemeClr val="tx1"/>
                </a:solidFill>
              </a:rPr>
              <a:t>gdzie </a:t>
            </a:r>
            <a:r>
              <a:rPr lang="pl-PL" sz="1600" b="1" dirty="0" smtClean="0">
                <a:solidFill>
                  <a:schemeClr val="tx1"/>
                </a:solidFill>
              </a:rPr>
              <a:t>jesteś, — wierzyć śmiem. 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208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Jak wspaniały dzień to będzie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wspaniały dzień to będzie polish</dc:title>
  <dc:creator>FRONT</dc:creator>
  <cp:lastModifiedBy>FRONT</cp:lastModifiedBy>
  <cp:revision>12</cp:revision>
  <dcterms:created xsi:type="dcterms:W3CDTF">2024-08-23T00:12:17Z</dcterms:created>
  <dcterms:modified xsi:type="dcterms:W3CDTF">2025-08-18T20:16:52Z</dcterms:modified>
</cp:coreProperties>
</file>