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6E96-64CE-4D6B-ABA9-91F50E040612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7B668-DAF2-49D5-AE26-71CB2DD3B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6E96-64CE-4D6B-ABA9-91F50E040612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7B668-DAF2-49D5-AE26-71CB2DD3B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6E96-64CE-4D6B-ABA9-91F50E040612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7B668-DAF2-49D5-AE26-71CB2DD3B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6E96-64CE-4D6B-ABA9-91F50E040612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7B668-DAF2-49D5-AE26-71CB2DD3B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6E96-64CE-4D6B-ABA9-91F50E040612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7B668-DAF2-49D5-AE26-71CB2DD3B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6E96-64CE-4D6B-ABA9-91F50E040612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7B668-DAF2-49D5-AE26-71CB2DD3B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6E96-64CE-4D6B-ABA9-91F50E040612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7B668-DAF2-49D5-AE26-71CB2DD3B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6E96-64CE-4D6B-ABA9-91F50E040612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7B668-DAF2-49D5-AE26-71CB2DD3B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6E96-64CE-4D6B-ABA9-91F50E040612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7B668-DAF2-49D5-AE26-71CB2DD3B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6E96-64CE-4D6B-ABA9-91F50E040612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7B668-DAF2-49D5-AE26-71CB2DD3B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D26E96-64CE-4D6B-ABA9-91F50E040612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F7B668-DAF2-49D5-AE26-71CB2DD3B4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26E96-64CE-4D6B-ABA9-91F50E040612}" type="datetimeFigureOut">
              <a:rPr lang="en-US" smtClean="0"/>
              <a:pPr/>
              <a:t>8/6/2025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F7B668-DAF2-49D5-AE26-71CB2DD3B4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사랑하심을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suan Min Hmangaih Ka Hri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0"/>
            <a:ext cx="63246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Isuan</a:t>
            </a:r>
            <a:r>
              <a:rPr lang="en-US" b="1" dirty="0" smtClean="0"/>
              <a:t> Min </a:t>
            </a:r>
            <a:r>
              <a:rPr lang="en-US" b="1" dirty="0" err="1" smtClean="0"/>
              <a:t>Hmangaih</a:t>
            </a:r>
            <a:r>
              <a:rPr lang="en-US" b="1" dirty="0" smtClean="0"/>
              <a:t> Ka </a:t>
            </a:r>
            <a:r>
              <a:rPr lang="en-US" b="1" dirty="0" err="1" smtClean="0"/>
              <a:t>Hria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066800"/>
            <a:ext cx="7315200" cy="5029200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Isuan</a:t>
            </a:r>
            <a:r>
              <a:rPr lang="en-US" sz="1800" b="1" dirty="0" smtClean="0">
                <a:solidFill>
                  <a:schemeClr val="tx1"/>
                </a:solidFill>
              </a:rPr>
              <a:t> min </a:t>
            </a:r>
            <a:r>
              <a:rPr lang="en-US" sz="1800" b="1" dirty="0" err="1" smtClean="0">
                <a:solidFill>
                  <a:schemeClr val="tx1"/>
                </a:solidFill>
              </a:rPr>
              <a:t>hmangaih</a:t>
            </a:r>
            <a:r>
              <a:rPr lang="en-US" sz="1800" b="1" dirty="0" smtClean="0">
                <a:solidFill>
                  <a:schemeClr val="tx1"/>
                </a:solidFill>
              </a:rPr>
              <a:t> ka </a:t>
            </a:r>
            <a:r>
              <a:rPr lang="en-US" sz="1800" b="1" dirty="0" err="1" smtClean="0">
                <a:solidFill>
                  <a:schemeClr val="tx1"/>
                </a:solidFill>
              </a:rPr>
              <a:t>hria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Baibulin</a:t>
            </a:r>
            <a:r>
              <a:rPr lang="en-US" sz="1800" b="1" dirty="0" smtClean="0">
                <a:solidFill>
                  <a:schemeClr val="tx1"/>
                </a:solidFill>
              </a:rPr>
              <a:t> min </a:t>
            </a:r>
            <a:r>
              <a:rPr lang="en-US" sz="1800" b="1" dirty="0" err="1" smtClean="0">
                <a:solidFill>
                  <a:schemeClr val="tx1"/>
                </a:solidFill>
              </a:rPr>
              <a:t>hrilh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</a:t>
            </a:r>
            <a:r>
              <a:rPr lang="en-US" sz="1800" b="1" dirty="0" smtClean="0">
                <a:solidFill>
                  <a:schemeClr val="tx1"/>
                </a:solidFill>
              </a:rPr>
              <a:t> a;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Naupangte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ta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kan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 ban </a:t>
            </a:r>
            <a:r>
              <a:rPr lang="en-US" sz="1800" b="1" dirty="0" err="1" smtClean="0">
                <a:solidFill>
                  <a:schemeClr val="tx1"/>
                </a:solidFill>
              </a:rPr>
              <a:t>chakin</a:t>
            </a:r>
            <a:r>
              <a:rPr lang="en-US" sz="1800" b="1" dirty="0" smtClean="0">
                <a:solidFill>
                  <a:schemeClr val="tx1"/>
                </a:solidFill>
              </a:rPr>
              <a:t> min </a:t>
            </a:r>
            <a:r>
              <a:rPr lang="en-US" sz="1800" b="1" dirty="0" err="1" smtClean="0">
                <a:solidFill>
                  <a:schemeClr val="tx1"/>
                </a:solidFill>
              </a:rPr>
              <a:t>pawm</a:t>
            </a:r>
            <a:r>
              <a:rPr lang="en-US" sz="1800" b="1" dirty="0" smtClean="0">
                <a:solidFill>
                  <a:schemeClr val="tx1"/>
                </a:solidFill>
              </a:rPr>
              <a:t> hi.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Isuan</a:t>
            </a:r>
            <a:r>
              <a:rPr lang="en-US" sz="1800" b="1" dirty="0" smtClean="0">
                <a:solidFill>
                  <a:srgbClr val="FF0000"/>
                </a:solidFill>
              </a:rPr>
              <a:t> min </a:t>
            </a:r>
            <a:r>
              <a:rPr lang="en-US" sz="1800" b="1" dirty="0" err="1" smtClean="0">
                <a:solidFill>
                  <a:srgbClr val="FF0000"/>
                </a:solidFill>
              </a:rPr>
              <a:t>hmangaih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Isuan</a:t>
            </a:r>
            <a:r>
              <a:rPr lang="en-US" sz="1800" b="1" dirty="0" smtClean="0">
                <a:solidFill>
                  <a:srgbClr val="FF0000"/>
                </a:solidFill>
              </a:rPr>
              <a:t> min </a:t>
            </a:r>
            <a:r>
              <a:rPr lang="en-US" sz="1800" b="1" dirty="0" err="1" smtClean="0">
                <a:solidFill>
                  <a:srgbClr val="FF0000"/>
                </a:solidFill>
              </a:rPr>
              <a:t>hmangaih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Isuan</a:t>
            </a:r>
            <a:r>
              <a:rPr lang="en-US" sz="1800" b="1" dirty="0" smtClean="0">
                <a:solidFill>
                  <a:srgbClr val="FF0000"/>
                </a:solidFill>
              </a:rPr>
              <a:t> min </a:t>
            </a:r>
            <a:r>
              <a:rPr lang="en-US" sz="1800" b="1" dirty="0" err="1" smtClean="0">
                <a:solidFill>
                  <a:srgbClr val="FF0000"/>
                </a:solidFill>
              </a:rPr>
              <a:t>hmangaih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Min </a:t>
            </a:r>
            <a:r>
              <a:rPr lang="en-US" sz="1800" b="1" dirty="0" err="1" smtClean="0">
                <a:solidFill>
                  <a:srgbClr val="FF0000"/>
                </a:solidFill>
              </a:rPr>
              <a:t>hmangaih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kumkhuain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Isuan</a:t>
            </a:r>
            <a:r>
              <a:rPr lang="en-US" sz="1800" b="1" dirty="0" smtClean="0">
                <a:solidFill>
                  <a:schemeClr val="tx1"/>
                </a:solidFill>
              </a:rPr>
              <a:t> min </a:t>
            </a:r>
            <a:r>
              <a:rPr lang="en-US" sz="1800" b="1" dirty="0" err="1" smtClean="0">
                <a:solidFill>
                  <a:schemeClr val="tx1"/>
                </a:solidFill>
              </a:rPr>
              <a:t>hmangaih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ni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Van </a:t>
            </a:r>
            <a:r>
              <a:rPr lang="en-US" sz="1800" b="1" dirty="0" err="1" smtClean="0">
                <a:solidFill>
                  <a:schemeClr val="tx1"/>
                </a:solidFill>
              </a:rPr>
              <a:t>kawng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hawng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turin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thi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Ka </a:t>
            </a:r>
            <a:r>
              <a:rPr lang="en-US" sz="1800" b="1" dirty="0" err="1" smtClean="0">
                <a:solidFill>
                  <a:schemeClr val="tx1"/>
                </a:solidFill>
              </a:rPr>
              <a:t>sualte</a:t>
            </a:r>
            <a:r>
              <a:rPr lang="en-US" sz="1800" b="1" dirty="0" smtClean="0">
                <a:solidFill>
                  <a:schemeClr val="tx1"/>
                </a:solidFill>
              </a:rPr>
              <a:t> a </a:t>
            </a:r>
            <a:r>
              <a:rPr lang="en-US" sz="1800" b="1" dirty="0" err="1" smtClean="0">
                <a:solidFill>
                  <a:schemeClr val="tx1"/>
                </a:solidFill>
              </a:rPr>
              <a:t>tleng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fai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 ram </a:t>
            </a:r>
            <a:r>
              <a:rPr lang="en-US" sz="1800" b="1" dirty="0" err="1" smtClean="0">
                <a:solidFill>
                  <a:schemeClr val="tx1"/>
                </a:solidFill>
              </a:rPr>
              <a:t>nuamah</a:t>
            </a:r>
            <a:r>
              <a:rPr lang="en-US" sz="1800" b="1" dirty="0" smtClean="0">
                <a:solidFill>
                  <a:schemeClr val="tx1"/>
                </a:solidFill>
              </a:rPr>
              <a:t> min </a:t>
            </a:r>
            <a:r>
              <a:rPr lang="en-US" sz="1800" b="1" dirty="0" err="1" smtClean="0">
                <a:solidFill>
                  <a:schemeClr val="tx1"/>
                </a:solidFill>
              </a:rPr>
              <a:t>hruai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Isuan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min </a:t>
            </a:r>
            <a:r>
              <a:rPr lang="en-US" sz="1800" b="1" dirty="0" err="1" smtClean="0">
                <a:solidFill>
                  <a:schemeClr val="tx1"/>
                </a:solidFill>
              </a:rPr>
              <a:t>hmangaih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si</a:t>
            </a:r>
            <a:r>
              <a:rPr lang="en-US" sz="1800" b="1" dirty="0" smtClean="0">
                <a:solidFill>
                  <a:schemeClr val="tx1"/>
                </a:solidFill>
              </a:rPr>
              <a:t> a,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Dam lo </a:t>
            </a:r>
            <a:r>
              <a:rPr lang="en-US" sz="1800" b="1" dirty="0" err="1" smtClean="0">
                <a:solidFill>
                  <a:schemeClr val="tx1"/>
                </a:solidFill>
              </a:rPr>
              <a:t>chak</a:t>
            </a:r>
            <a:r>
              <a:rPr lang="en-US" sz="1800" b="1" dirty="0" smtClean="0">
                <a:solidFill>
                  <a:schemeClr val="tx1"/>
                </a:solidFill>
              </a:rPr>
              <a:t> lo </a:t>
            </a:r>
            <a:r>
              <a:rPr lang="en-US" sz="1800" b="1" dirty="0" err="1" smtClean="0">
                <a:solidFill>
                  <a:schemeClr val="tx1"/>
                </a:solidFill>
              </a:rPr>
              <a:t>mah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ila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Hlauhawma</a:t>
            </a:r>
            <a:r>
              <a:rPr lang="en-US" sz="1800" b="1" dirty="0" smtClean="0">
                <a:solidFill>
                  <a:schemeClr val="tx1"/>
                </a:solidFill>
              </a:rPr>
              <a:t> ka </a:t>
            </a:r>
            <a:r>
              <a:rPr lang="en-US" sz="1800" b="1" dirty="0" err="1" smtClean="0">
                <a:solidFill>
                  <a:schemeClr val="tx1"/>
                </a:solidFill>
              </a:rPr>
              <a:t>awm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pawhin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Min </a:t>
            </a:r>
            <a:r>
              <a:rPr lang="en-US" sz="1800" b="1" dirty="0" err="1" smtClean="0">
                <a:solidFill>
                  <a:schemeClr val="tx1"/>
                </a:solidFill>
              </a:rPr>
              <a:t>vengin</a:t>
            </a:r>
            <a:r>
              <a:rPr lang="en-US" sz="1800" b="1" dirty="0" smtClean="0">
                <a:solidFill>
                  <a:schemeClr val="tx1"/>
                </a:solidFill>
              </a:rPr>
              <a:t> min </a:t>
            </a:r>
            <a:r>
              <a:rPr lang="en-US" sz="1800" b="1" dirty="0" err="1" smtClean="0">
                <a:solidFill>
                  <a:schemeClr val="tx1"/>
                </a:solidFill>
              </a:rPr>
              <a:t>thlamuan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/>
                </a:solidFill>
              </a:rPr>
              <a:t>Isuan</a:t>
            </a:r>
            <a:r>
              <a:rPr lang="en-US" sz="1800" b="1" dirty="0" smtClean="0">
                <a:solidFill>
                  <a:schemeClr val="tx1"/>
                </a:solidFill>
              </a:rPr>
              <a:t> min </a:t>
            </a:r>
            <a:r>
              <a:rPr lang="en-US" sz="1800" b="1" dirty="0" err="1" smtClean="0">
                <a:solidFill>
                  <a:schemeClr val="tx1"/>
                </a:solidFill>
              </a:rPr>
              <a:t>hmangaihka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hria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Dam </a:t>
            </a:r>
            <a:r>
              <a:rPr lang="en-US" sz="1800" b="1" dirty="0" err="1" smtClean="0">
                <a:solidFill>
                  <a:schemeClr val="tx1"/>
                </a:solidFill>
              </a:rPr>
              <a:t>chhungin</a:t>
            </a:r>
            <a:r>
              <a:rPr lang="en-US" sz="1800" b="1" dirty="0" smtClean="0">
                <a:solidFill>
                  <a:schemeClr val="tx1"/>
                </a:solidFill>
              </a:rPr>
              <a:t> min </a:t>
            </a:r>
            <a:r>
              <a:rPr lang="en-US" sz="1800" b="1" dirty="0" err="1" smtClean="0">
                <a:solidFill>
                  <a:schemeClr val="tx1"/>
                </a:solidFill>
              </a:rPr>
              <a:t>awmpui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ang</a:t>
            </a:r>
            <a:r>
              <a:rPr lang="en-US" sz="1800" b="1" dirty="0" smtClean="0">
                <a:solidFill>
                  <a:schemeClr val="tx1"/>
                </a:solidFill>
              </a:rPr>
              <a:t>;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Amah </a:t>
            </a:r>
            <a:r>
              <a:rPr lang="en-US" sz="1800" b="1" dirty="0" err="1" smtClean="0">
                <a:solidFill>
                  <a:schemeClr val="tx1"/>
                </a:solidFill>
              </a:rPr>
              <a:t>ringin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thi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ila</a:t>
            </a:r>
            <a:r>
              <a:rPr lang="en-US" sz="18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Van </a:t>
            </a:r>
            <a:r>
              <a:rPr lang="en-US" sz="1800" b="1" dirty="0" err="1" smtClean="0">
                <a:solidFill>
                  <a:schemeClr val="tx1"/>
                </a:solidFill>
              </a:rPr>
              <a:t>inah</a:t>
            </a:r>
            <a:r>
              <a:rPr lang="en-US" sz="1800" b="1" dirty="0" smtClean="0">
                <a:solidFill>
                  <a:schemeClr val="tx1"/>
                </a:solidFill>
              </a:rPr>
              <a:t> min </a:t>
            </a:r>
            <a:r>
              <a:rPr lang="en-US" sz="1800" b="1" dirty="0" err="1" smtClean="0">
                <a:solidFill>
                  <a:schemeClr val="tx1"/>
                </a:solidFill>
              </a:rPr>
              <a:t>hruai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chho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vang</a:t>
            </a:r>
            <a:r>
              <a:rPr lang="en-US" sz="1800" b="1" dirty="0" smtClean="0">
                <a:solidFill>
                  <a:schemeClr val="tx1"/>
                </a:solidFill>
              </a:rPr>
              <a:t>.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121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Isuan Min Hmangaih Ka Hria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Isuan Min Hmangaih Ka Hria mizo</dc:title>
  <dc:creator>FRONT</dc:creator>
  <cp:lastModifiedBy>FRONT</cp:lastModifiedBy>
  <cp:revision>7</cp:revision>
  <dcterms:created xsi:type="dcterms:W3CDTF">2025-08-05T19:55:33Z</dcterms:created>
  <dcterms:modified xsi:type="dcterms:W3CDTF">2025-08-06T16:15:15Z</dcterms:modified>
</cp:coreProperties>
</file>