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33674-B608-4681-9584-893DF98E104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DB016-E09C-400A-B9AF-122631D04A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tono Agpasali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VHm3BQF0J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Intono</a:t>
            </a:r>
            <a:r>
              <a:rPr lang="en-US" b="1" dirty="0" smtClean="0"/>
              <a:t> </a:t>
            </a:r>
            <a:r>
              <a:rPr lang="en-US" b="1" dirty="0" err="1" smtClean="0"/>
              <a:t>Agpasalista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85800"/>
            <a:ext cx="4648200" cy="4038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Intono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tangatang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trompeta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Apo </a:t>
            </a:r>
            <a:r>
              <a:rPr lang="en-US" sz="1600" b="1" dirty="0" err="1" smtClean="0">
                <a:solidFill>
                  <a:schemeClr val="tx1"/>
                </a:solidFill>
              </a:rPr>
              <a:t>agitimec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Ket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ariwawa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angeles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mangeg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Bumangonto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dagiti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natay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nalinteg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</a:rPr>
              <a:t>mapan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iti</a:t>
            </a:r>
            <a:r>
              <a:rPr lang="en-US" sz="1600" b="1" dirty="0" smtClean="0">
                <a:solidFill>
                  <a:schemeClr val="tx1"/>
                </a:solidFill>
              </a:rPr>
              <a:t> Apo a </a:t>
            </a:r>
            <a:r>
              <a:rPr lang="en-US" sz="1600" b="1" dirty="0" err="1" smtClean="0">
                <a:solidFill>
                  <a:schemeClr val="tx1"/>
                </a:solidFill>
              </a:rPr>
              <a:t>sumabet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Intono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agpasalista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Intono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agpasalista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Intono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agpasalista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Awagannato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naganco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idiay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dayta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aldaw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awante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pulos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ulep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Naraniag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awanto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sangsangit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Idiay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matiptiponto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dagiti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nalinteg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</a:rPr>
              <a:t>mapan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iti</a:t>
            </a:r>
            <a:r>
              <a:rPr lang="en-US" sz="1600" b="1" dirty="0" smtClean="0">
                <a:solidFill>
                  <a:schemeClr val="tx1"/>
                </a:solidFill>
              </a:rPr>
              <a:t>  Apo a </a:t>
            </a:r>
            <a:r>
              <a:rPr lang="en-US" sz="1600" b="1" dirty="0" err="1" smtClean="0">
                <a:solidFill>
                  <a:schemeClr val="tx1"/>
                </a:solidFill>
              </a:rPr>
              <a:t>sumabet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Ipecsatay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mabalintay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panagtrabaho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Ta </a:t>
            </a:r>
            <a:r>
              <a:rPr lang="en-US" sz="1600" b="1" dirty="0" err="1" smtClean="0">
                <a:solidFill>
                  <a:schemeClr val="tx1"/>
                </a:solidFill>
              </a:rPr>
              <a:t>umasidegen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Apo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Agpatuloytay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matalec</a:t>
            </a:r>
            <a:r>
              <a:rPr lang="en-US" sz="1600" b="1" dirty="0" smtClean="0">
                <a:solidFill>
                  <a:schemeClr val="tx1"/>
                </a:solidFill>
              </a:rPr>
              <a:t> ken </a:t>
            </a:r>
            <a:r>
              <a:rPr lang="en-US" sz="1600" b="1" dirty="0" err="1" smtClean="0">
                <a:solidFill>
                  <a:schemeClr val="tx1"/>
                </a:solidFill>
              </a:rPr>
              <a:t>pudno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iti</a:t>
            </a:r>
            <a:r>
              <a:rPr lang="en-US" sz="1600" b="1" dirty="0" smtClean="0">
                <a:solidFill>
                  <a:schemeClr val="tx1"/>
                </a:solidFill>
              </a:rPr>
              <a:t> Dios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Aginnga’t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awagannatay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ngato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https</a:t>
            </a:r>
            <a:r>
              <a:rPr lang="en-US" sz="1600" b="1" dirty="0" smtClean="0">
                <a:solidFill>
                  <a:schemeClr val="tx1"/>
                </a:solidFill>
              </a:rPr>
              <a:t>://www.youtube.com/watch?v=pVHm3BQF0J0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https://www.youtube.com/watch?v=BNkf_JPry0U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Intono Agpasalista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Intono Agpasalista ilocano</dc:title>
  <dc:creator>FRONT</dc:creator>
  <cp:lastModifiedBy>FRONT</cp:lastModifiedBy>
  <cp:revision>12</cp:revision>
  <dcterms:created xsi:type="dcterms:W3CDTF">2025-08-18T20:46:05Z</dcterms:created>
  <dcterms:modified xsi:type="dcterms:W3CDTF">2025-08-19T18:39:38Z</dcterms:modified>
</cp:coreProperties>
</file>