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A06C5-C8D5-4E13-8D85-41953B81918A}" type="datetimeFigureOut">
              <a:rPr lang="en-US" smtClean="0"/>
              <a:pPr/>
              <a:t>8/17/2025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60C07-3BCE-4D61-AAB2-6F1D42408A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A06C5-C8D5-4E13-8D85-41953B81918A}" type="datetimeFigureOut">
              <a:rPr lang="en-US" smtClean="0"/>
              <a:pPr/>
              <a:t>8/17/2025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60C07-3BCE-4D61-AAB2-6F1D42408A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A06C5-C8D5-4E13-8D85-41953B81918A}" type="datetimeFigureOut">
              <a:rPr lang="en-US" smtClean="0"/>
              <a:pPr/>
              <a:t>8/17/2025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60C07-3BCE-4D61-AAB2-6F1D42408A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A06C5-C8D5-4E13-8D85-41953B81918A}" type="datetimeFigureOut">
              <a:rPr lang="en-US" smtClean="0"/>
              <a:pPr/>
              <a:t>8/17/2025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60C07-3BCE-4D61-AAB2-6F1D42408A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A06C5-C8D5-4E13-8D85-41953B81918A}" type="datetimeFigureOut">
              <a:rPr lang="en-US" smtClean="0"/>
              <a:pPr/>
              <a:t>8/17/2025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60C07-3BCE-4D61-AAB2-6F1D42408A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A06C5-C8D5-4E13-8D85-41953B81918A}" type="datetimeFigureOut">
              <a:rPr lang="en-US" smtClean="0"/>
              <a:pPr/>
              <a:t>8/17/2025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60C07-3BCE-4D61-AAB2-6F1D42408A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A06C5-C8D5-4E13-8D85-41953B81918A}" type="datetimeFigureOut">
              <a:rPr lang="en-US" smtClean="0"/>
              <a:pPr/>
              <a:t>8/17/2025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60C07-3BCE-4D61-AAB2-6F1D42408A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A06C5-C8D5-4E13-8D85-41953B81918A}" type="datetimeFigureOut">
              <a:rPr lang="en-US" smtClean="0"/>
              <a:pPr/>
              <a:t>8/17/2025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60C07-3BCE-4D61-AAB2-6F1D42408A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A06C5-C8D5-4E13-8D85-41953B81918A}" type="datetimeFigureOut">
              <a:rPr lang="en-US" smtClean="0"/>
              <a:pPr/>
              <a:t>8/17/2025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60C07-3BCE-4D61-AAB2-6F1D42408A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A06C5-C8D5-4E13-8D85-41953B81918A}" type="datetimeFigureOut">
              <a:rPr lang="en-US" smtClean="0"/>
              <a:pPr/>
              <a:t>8/17/2025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60C07-3BCE-4D61-AAB2-6F1D42408A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A06C5-C8D5-4E13-8D85-41953B81918A}" type="datetimeFigureOut">
              <a:rPr lang="en-US" smtClean="0"/>
              <a:pPr/>
              <a:t>8/17/2025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60C07-3BCE-4D61-AAB2-6F1D42408A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BA06C5-C8D5-4E13-8D85-41953B81918A}" type="datetimeFigureOut">
              <a:rPr lang="en-US" smtClean="0"/>
              <a:pPr/>
              <a:t>8/18/2025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C60C07-3BCE-4D61-AAB2-6F1D42408AD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hen the trumpet of the Lord shall sound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 den stille klare morg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5000" y="152400"/>
            <a:ext cx="5334000" cy="4572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I den </a:t>
            </a:r>
            <a:r>
              <a:rPr lang="en-US" b="1" dirty="0" err="1" smtClean="0"/>
              <a:t>stille</a:t>
            </a:r>
            <a:r>
              <a:rPr lang="en-US" b="1" dirty="0" smtClean="0"/>
              <a:t> </a:t>
            </a:r>
            <a:r>
              <a:rPr lang="en-US" b="1" dirty="0" err="1" smtClean="0"/>
              <a:t>klare</a:t>
            </a:r>
            <a:r>
              <a:rPr lang="en-US" b="1" dirty="0" smtClean="0"/>
              <a:t> </a:t>
            </a:r>
            <a:r>
              <a:rPr lang="en-US" b="1" dirty="0" err="1" smtClean="0"/>
              <a:t>morgen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685800"/>
            <a:ext cx="5105400" cy="4953000"/>
          </a:xfrm>
        </p:spPr>
        <p:txBody>
          <a:bodyPr>
            <a:noAutofit/>
          </a:bodyPr>
          <a:lstStyle/>
          <a:p>
            <a:pPr algn="l"/>
            <a:r>
              <a:rPr lang="nb-NO" sz="1600" b="1" dirty="0" smtClean="0">
                <a:solidFill>
                  <a:schemeClr val="tx1"/>
                </a:solidFill>
              </a:rPr>
              <a:t>I den stille, klare morgen, som når dagen travlest er,</a:t>
            </a:r>
          </a:p>
          <a:p>
            <a:pPr algn="l"/>
            <a:r>
              <a:rPr lang="nb-NO" sz="1600" b="1" dirty="0" smtClean="0">
                <a:solidFill>
                  <a:schemeClr val="tx1"/>
                </a:solidFill>
              </a:rPr>
              <a:t>og ved soleglad med kveldens milde vind,</a:t>
            </a:r>
          </a:p>
          <a:p>
            <a:pPr algn="l"/>
            <a:r>
              <a:rPr lang="nb-NO" sz="1600" b="1" dirty="0" smtClean="0">
                <a:solidFill>
                  <a:schemeClr val="tx1"/>
                </a:solidFill>
              </a:rPr>
              <a:t>i den tause midtnattstime, og ved månens bleke skjær,</a:t>
            </a:r>
          </a:p>
          <a:p>
            <a:pPr algn="l"/>
            <a:r>
              <a:rPr lang="nb-NO" sz="1600" b="1" dirty="0" smtClean="0">
                <a:solidFill>
                  <a:schemeClr val="tx1"/>
                </a:solidFill>
              </a:rPr>
              <a:t>jeg vil lytte etter lyden av hans trinn.</a:t>
            </a:r>
          </a:p>
          <a:p>
            <a:pPr algn="l"/>
            <a:endParaRPr lang="nb-NO" sz="1600" b="1" dirty="0" smtClean="0">
              <a:solidFill>
                <a:schemeClr val="tx1"/>
              </a:solidFill>
            </a:endParaRPr>
          </a:p>
          <a:p>
            <a:pPr algn="l"/>
            <a:r>
              <a:rPr lang="nb-NO" sz="1600" b="1" dirty="0" smtClean="0">
                <a:solidFill>
                  <a:srgbClr val="FF0000"/>
                </a:solidFill>
              </a:rPr>
              <a:t>Kor:</a:t>
            </a:r>
          </a:p>
          <a:p>
            <a:pPr algn="l"/>
            <a:r>
              <a:rPr lang="nb-NO" sz="1600" b="1" dirty="0" smtClean="0">
                <a:solidFill>
                  <a:srgbClr val="FF0000"/>
                </a:solidFill>
              </a:rPr>
              <a:t>Se, han kommer! Jesus kommer!</a:t>
            </a:r>
          </a:p>
          <a:p>
            <a:pPr algn="l"/>
            <a:r>
              <a:rPr lang="nb-NO" sz="1600" b="1" dirty="0" smtClean="0">
                <a:solidFill>
                  <a:srgbClr val="FF0000"/>
                </a:solidFill>
              </a:rPr>
              <a:t>Fikentreet varsler sommer,</a:t>
            </a:r>
          </a:p>
          <a:p>
            <a:pPr algn="l"/>
            <a:r>
              <a:rPr lang="nb-NO" sz="1600" b="1" dirty="0" smtClean="0">
                <a:solidFill>
                  <a:srgbClr val="FF0000"/>
                </a:solidFill>
              </a:rPr>
              <a:t>vår forløsningstime kommer!</a:t>
            </a:r>
          </a:p>
          <a:p>
            <a:pPr algn="l"/>
            <a:r>
              <a:rPr lang="nb-NO" sz="1600" b="1" dirty="0" smtClean="0">
                <a:solidFill>
                  <a:srgbClr val="FF0000"/>
                </a:solidFill>
              </a:rPr>
              <a:t>Jeg vil lytte etter lyden av hans trinn.</a:t>
            </a:r>
          </a:p>
          <a:p>
            <a:pPr algn="l"/>
            <a:endParaRPr lang="nb-NO" sz="1600" b="1" dirty="0" smtClean="0">
              <a:solidFill>
                <a:schemeClr val="tx1"/>
              </a:solidFill>
            </a:endParaRPr>
          </a:p>
          <a:p>
            <a:pPr algn="l"/>
            <a:r>
              <a:rPr lang="nb-NO" sz="1600" b="1" dirty="0" smtClean="0">
                <a:solidFill>
                  <a:schemeClr val="tx1"/>
                </a:solidFill>
              </a:rPr>
              <a:t>Jeg har hørt hans trette trinn på Galileas fjell og vang,</a:t>
            </a:r>
          </a:p>
          <a:p>
            <a:pPr algn="l"/>
            <a:r>
              <a:rPr lang="nb-NO" sz="1600" b="1" dirty="0" smtClean="0">
                <a:solidFill>
                  <a:schemeClr val="tx1"/>
                </a:solidFill>
              </a:rPr>
              <a:t>og ved Kedron da han gikk i hagen inn,</a:t>
            </a:r>
          </a:p>
          <a:p>
            <a:pPr algn="l"/>
            <a:r>
              <a:rPr lang="nb-NO" sz="1600" b="1" dirty="0" smtClean="0">
                <a:solidFill>
                  <a:schemeClr val="tx1"/>
                </a:solidFill>
              </a:rPr>
              <a:t>jeg har sett ham sorgtung vandre opp til Golgata sin gang,</a:t>
            </a:r>
          </a:p>
          <a:p>
            <a:pPr algn="l"/>
            <a:r>
              <a:rPr lang="nb-NO" sz="1600" b="1" dirty="0" smtClean="0">
                <a:solidFill>
                  <a:schemeClr val="tx1"/>
                </a:solidFill>
              </a:rPr>
              <a:t>og følt sorgen under lyden av hans trinn.</a:t>
            </a:r>
          </a:p>
          <a:p>
            <a:pPr algn="l"/>
            <a:endParaRPr lang="nb-NO" sz="1600" b="1" dirty="0" smtClean="0">
              <a:solidFill>
                <a:schemeClr val="tx1"/>
              </a:solidFill>
            </a:endParaRPr>
          </a:p>
          <a:p>
            <a:pPr algn="l"/>
            <a:r>
              <a:rPr lang="nb-NO" sz="1600" b="1" dirty="0" smtClean="0">
                <a:solidFill>
                  <a:schemeClr val="tx1"/>
                </a:solidFill>
              </a:rPr>
              <a:t>Se, han kommer, han som alle verdens floker løse kan,</a:t>
            </a:r>
          </a:p>
          <a:p>
            <a:pPr algn="l"/>
            <a:r>
              <a:rPr lang="nb-NO" sz="1600" b="1" dirty="0" smtClean="0">
                <a:solidFill>
                  <a:schemeClr val="tx1"/>
                </a:solidFill>
              </a:rPr>
              <a:t>Fredens morgen uten skyer bryter inn!</a:t>
            </a:r>
          </a:p>
          <a:p>
            <a:pPr algn="l"/>
            <a:r>
              <a:rPr lang="nb-NO" sz="1600" b="1" dirty="0" smtClean="0">
                <a:solidFill>
                  <a:schemeClr val="tx1"/>
                </a:solidFill>
              </a:rPr>
              <a:t>Ja, han kommer for å sette alle ting i rette stand!</a:t>
            </a:r>
          </a:p>
          <a:p>
            <a:pPr algn="l"/>
            <a:r>
              <a:rPr lang="nb-NO" sz="1600" b="1" dirty="0" smtClean="0">
                <a:solidFill>
                  <a:schemeClr val="tx1"/>
                </a:solidFill>
              </a:rPr>
              <a:t>Jeg vil lytte etter lyden av hans trinn</a:t>
            </a:r>
            <a:endParaRPr lang="en-US" sz="1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1609</TotalTime>
  <Words>157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I den stille klare morgen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 I den stille klare morgen norway</dc:title>
  <dc:creator>FRONT</dc:creator>
  <cp:lastModifiedBy>FRONT</cp:lastModifiedBy>
  <cp:revision>13</cp:revision>
  <dcterms:created xsi:type="dcterms:W3CDTF">2025-08-16T21:50:24Z</dcterms:created>
  <dcterms:modified xsi:type="dcterms:W3CDTF">2025-08-18T19:57:57Z</dcterms:modified>
</cp:coreProperties>
</file>