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23E2-C84F-4428-883E-E9918724826E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4B21-315D-4D1D-86D8-80B3B0F97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23E2-C84F-4428-883E-E9918724826E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4B21-315D-4D1D-86D8-80B3B0F97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23E2-C84F-4428-883E-E9918724826E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4B21-315D-4D1D-86D8-80B3B0F97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23E2-C84F-4428-883E-E9918724826E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4B21-315D-4D1D-86D8-80B3B0F97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23E2-C84F-4428-883E-E9918724826E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4B21-315D-4D1D-86D8-80B3B0F97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23E2-C84F-4428-883E-E9918724826E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4B21-315D-4D1D-86D8-80B3B0F97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23E2-C84F-4428-883E-E9918724826E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4B21-315D-4D1D-86D8-80B3B0F97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23E2-C84F-4428-883E-E9918724826E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4B21-315D-4D1D-86D8-80B3B0F97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23E2-C84F-4428-883E-E9918724826E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4B21-315D-4D1D-86D8-80B3B0F97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23E2-C84F-4428-883E-E9918724826E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4B21-315D-4D1D-86D8-80B3B0F97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E23E2-C84F-4428-883E-E9918724826E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4B21-315D-4D1D-86D8-80B3B0F97B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E23E2-C84F-4428-883E-E9918724826E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54B21-315D-4D1D-86D8-80B3B0F97B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nahigugma ako ni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3042" y="214289"/>
            <a:ext cx="5857916" cy="71438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Ginahigugma</a:t>
            </a:r>
            <a:r>
              <a:rPr lang="en-US" b="1" dirty="0" smtClean="0"/>
              <a:t> </a:t>
            </a:r>
            <a:r>
              <a:rPr lang="en-US" b="1" dirty="0" err="1" smtClean="0"/>
              <a:t>ako</a:t>
            </a:r>
            <a:r>
              <a:rPr lang="en-US" b="1" dirty="0" smtClean="0"/>
              <a:t> </a:t>
            </a:r>
            <a:r>
              <a:rPr lang="en-US" b="1" dirty="0" err="1" smtClean="0"/>
              <a:t>ni</a:t>
            </a:r>
            <a:r>
              <a:rPr lang="en-US" b="1" dirty="0" smtClean="0"/>
              <a:t> </a:t>
            </a:r>
            <a:r>
              <a:rPr lang="en-US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1285860"/>
            <a:ext cx="5072098" cy="39243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nasayran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Nahigugma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kabataan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gibantayan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Ginahigugma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Jesus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Ginahigugma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Ginoo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Pagbukas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Kasal-anan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gihugasan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Gihigugma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langitnong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Giandam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Gihigugma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Ni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Dad-on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85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Ginahigugma ako ni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Si, Kristu štima mi</dc:title>
  <dc:creator>mary</dc:creator>
  <cp:lastModifiedBy>FRONT</cp:lastModifiedBy>
  <cp:revision>11</cp:revision>
  <dcterms:created xsi:type="dcterms:W3CDTF">2021-05-21T18:58:47Z</dcterms:created>
  <dcterms:modified xsi:type="dcterms:W3CDTF">2025-08-05T17:56:05Z</dcterms:modified>
</cp:coreProperties>
</file>