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549-DB40-4F60-B663-BDBEF7F8D0EE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7549-DB40-4F60-B663-BDBEF7F8D0EE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45D7-5348-4AB5-8159-6D07E3BCE9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s Kleine L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8100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Dies </a:t>
            </a:r>
            <a:r>
              <a:rPr lang="en-US" b="1" dirty="0" err="1"/>
              <a:t>Kleine</a:t>
            </a:r>
            <a:r>
              <a:rPr lang="en-US" b="1" dirty="0"/>
              <a:t> </a:t>
            </a:r>
            <a:r>
              <a:rPr lang="en-US" b="1" dirty="0" err="1" smtClean="0"/>
              <a:t>Licht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9448800" cy="2286000"/>
          </a:xfrm>
        </p:spPr>
        <p:txBody>
          <a:bodyPr numCol="2"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Dies kleine Licht von mir, ich lass es leuchten hier.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Dies kleine Licht von mir, ich lass es leuchten hier.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Dies kleine Licht von mir, ich lass es leuchten hier.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Jeden Tag, jeden </a:t>
            </a:r>
            <a:r>
              <a:rPr lang="de-DE" sz="1400" b="1" dirty="0" smtClean="0">
                <a:solidFill>
                  <a:schemeClr val="tx1"/>
                </a:solidFill>
              </a:rPr>
              <a:t>Tag, </a:t>
            </a:r>
            <a:r>
              <a:rPr lang="de-DE" sz="1400" b="1" dirty="0" smtClean="0">
                <a:solidFill>
                  <a:schemeClr val="tx1"/>
                </a:solidFill>
              </a:rPr>
              <a:t>jeden Tag </a:t>
            </a:r>
            <a:r>
              <a:rPr lang="de-DE" sz="1400" b="1" dirty="0" smtClean="0">
                <a:solidFill>
                  <a:schemeClr val="tx1"/>
                </a:solidFill>
              </a:rPr>
              <a:t>auf jede Art.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Ich lass es leuchten mein kleines Licht.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An </a:t>
            </a:r>
            <a:r>
              <a:rPr lang="de-DE" sz="1400" b="1" dirty="0" smtClean="0">
                <a:solidFill>
                  <a:schemeClr val="tx1"/>
                </a:solidFill>
              </a:rPr>
              <a:t>einem Montag, er mir seine Liebe gab.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An einem Dienstag, kam seine Freunde herab.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An einem Mittwoch, hat er mir sein Wort erklärt.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An einem Donnerstag, hat er mich beten gelehrt.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An einem Freitag, hat er meinem Glauben gestärkt.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An einem Samstag, mir noch mehr Gnade geschenkt.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An einem Sonntag, gab er seine Kraft in mich.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Ich lass es leuchten mein kleines Licht</a:t>
            </a:r>
            <a:r>
              <a:rPr lang="de-DE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138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Dies Kleine Licht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Dies Kleine Licht german</dc:title>
  <dc:creator>FRONT</dc:creator>
  <cp:lastModifiedBy>FRONT</cp:lastModifiedBy>
  <cp:revision>6</cp:revision>
  <dcterms:created xsi:type="dcterms:W3CDTF">2025-08-08T00:32:36Z</dcterms:created>
  <dcterms:modified xsi:type="dcterms:W3CDTF">2025-08-10T23:04:52Z</dcterms:modified>
</cp:coreProperties>
</file>