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DD423-FA4E-4CBE-A236-7C438B49DBC6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9587A-E65B-4AC7-9C9A-E134363E68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lille lys jeg 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3434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lille</a:t>
            </a:r>
            <a:r>
              <a:rPr lang="en-US" b="1" dirty="0" smtClean="0"/>
              <a:t> </a:t>
            </a:r>
            <a:r>
              <a:rPr lang="en-US" b="1" dirty="0" err="1" smtClean="0"/>
              <a:t>lys</a:t>
            </a:r>
            <a:r>
              <a:rPr lang="en-US" b="1" dirty="0" smtClean="0"/>
              <a:t> </a:t>
            </a:r>
            <a:r>
              <a:rPr lang="en-US" b="1" dirty="0" err="1" smtClean="0"/>
              <a:t>jeg</a:t>
            </a:r>
            <a:r>
              <a:rPr lang="en-US" b="1" dirty="0" smtClean="0"/>
              <a:t> </a:t>
            </a:r>
            <a:r>
              <a:rPr lang="en-US" b="1" dirty="0" err="1" smtClean="0"/>
              <a:t>har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9753600" cy="36576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lille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lys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har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lille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lys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har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lille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lys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har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Sæt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under </a:t>
            </a:r>
            <a:r>
              <a:rPr lang="en-US" sz="1400" b="1" dirty="0" err="1" smtClean="0">
                <a:solidFill>
                  <a:schemeClr val="tx1"/>
                </a:solidFill>
              </a:rPr>
              <a:t>skæppen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nej</a:t>
            </a:r>
            <a:r>
              <a:rPr lang="en-US" sz="1400" b="1" dirty="0" smtClean="0">
                <a:solidFill>
                  <a:schemeClr val="tx1"/>
                </a:solidFill>
              </a:rPr>
              <a:t>!  For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Sæt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under </a:t>
            </a:r>
            <a:r>
              <a:rPr lang="en-US" sz="1400" b="1" dirty="0" err="1" smtClean="0">
                <a:solidFill>
                  <a:schemeClr val="tx1"/>
                </a:solidFill>
              </a:rPr>
              <a:t>skæppen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nej</a:t>
            </a:r>
            <a:r>
              <a:rPr lang="en-US" sz="1400" b="1" dirty="0" smtClean="0">
                <a:solidFill>
                  <a:schemeClr val="tx1"/>
                </a:solidFill>
              </a:rPr>
              <a:t>!  For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Sæt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under </a:t>
            </a:r>
            <a:r>
              <a:rPr lang="en-US" sz="1400" b="1" dirty="0" err="1" smtClean="0">
                <a:solidFill>
                  <a:schemeClr val="tx1"/>
                </a:solidFill>
              </a:rPr>
              <a:t>skæppen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nej</a:t>
            </a:r>
            <a:r>
              <a:rPr lang="en-US" sz="1400" b="1" dirty="0" smtClean="0">
                <a:solidFill>
                  <a:schemeClr val="tx1"/>
                </a:solidFill>
              </a:rPr>
              <a:t>!  For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Fristeren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puste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ud</a:t>
            </a:r>
            <a:r>
              <a:rPr lang="en-US" sz="1400" b="1" dirty="0" smtClean="0">
                <a:solidFill>
                  <a:schemeClr val="tx1"/>
                </a:solidFill>
              </a:rPr>
              <a:t>,  men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Fristeren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puste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ud</a:t>
            </a:r>
            <a:r>
              <a:rPr lang="en-US" sz="1400" b="1" dirty="0" smtClean="0">
                <a:solidFill>
                  <a:schemeClr val="tx1"/>
                </a:solidFill>
              </a:rPr>
              <a:t>,  men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Fristeren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puste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ud</a:t>
            </a:r>
            <a:r>
              <a:rPr lang="en-US" sz="1400" b="1" dirty="0" smtClean="0">
                <a:solidFill>
                  <a:schemeClr val="tx1"/>
                </a:solidFill>
              </a:rPr>
              <a:t>,  men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Lyser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over </a:t>
            </a:r>
            <a:r>
              <a:rPr lang="en-US" sz="1400" b="1" dirty="0" err="1" smtClean="0">
                <a:solidFill>
                  <a:schemeClr val="tx1"/>
                </a:solidFill>
              </a:rPr>
              <a:t>verden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gå</a:t>
            </a:r>
            <a:r>
              <a:rPr lang="en-US" sz="1400" b="1" dirty="0" smtClean="0">
                <a:solidFill>
                  <a:schemeClr val="tx1"/>
                </a:solidFill>
              </a:rPr>
              <a:t>, for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Lyser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over </a:t>
            </a:r>
            <a:r>
              <a:rPr lang="en-US" sz="1400" b="1" dirty="0" err="1" smtClean="0">
                <a:solidFill>
                  <a:schemeClr val="tx1"/>
                </a:solidFill>
              </a:rPr>
              <a:t>verden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gå</a:t>
            </a:r>
            <a:r>
              <a:rPr lang="en-US" sz="1400" b="1" dirty="0" smtClean="0">
                <a:solidFill>
                  <a:schemeClr val="tx1"/>
                </a:solidFill>
              </a:rPr>
              <a:t>, for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Lyser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over </a:t>
            </a:r>
            <a:r>
              <a:rPr lang="en-US" sz="1400" b="1" dirty="0" err="1" smtClean="0">
                <a:solidFill>
                  <a:schemeClr val="tx1"/>
                </a:solidFill>
              </a:rPr>
              <a:t>verden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gå</a:t>
            </a:r>
            <a:r>
              <a:rPr lang="en-US" sz="1400" b="1" dirty="0" smtClean="0">
                <a:solidFill>
                  <a:schemeClr val="tx1"/>
                </a:solidFill>
              </a:rPr>
              <a:t>, for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lille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lys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har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lille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lys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har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lille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lys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har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klart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211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lille lys jeg har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Dette Lille Lyset Mitt noeway</dc:title>
  <dc:creator>FRONT</dc:creator>
  <cp:lastModifiedBy>FRONT</cp:lastModifiedBy>
  <cp:revision>5</cp:revision>
  <dcterms:created xsi:type="dcterms:W3CDTF">2025-08-13T17:33:55Z</dcterms:created>
  <dcterms:modified xsi:type="dcterms:W3CDTF">2025-08-15T00:56:57Z</dcterms:modified>
</cp:coreProperties>
</file>