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2C74-6B68-4FF9-ABC2-0E0424025ED0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26B9-B80F-427E-8BB2-8BB4D8C2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2C74-6B68-4FF9-ABC2-0E0424025ED0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26B9-B80F-427E-8BB2-8BB4D8C2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2C74-6B68-4FF9-ABC2-0E0424025ED0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26B9-B80F-427E-8BB2-8BB4D8C2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2C74-6B68-4FF9-ABC2-0E0424025ED0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26B9-B80F-427E-8BB2-8BB4D8C2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2C74-6B68-4FF9-ABC2-0E0424025ED0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26B9-B80F-427E-8BB2-8BB4D8C2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2C74-6B68-4FF9-ABC2-0E0424025ED0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26B9-B80F-427E-8BB2-8BB4D8C2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2C74-6B68-4FF9-ABC2-0E0424025ED0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26B9-B80F-427E-8BB2-8BB4D8C2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2C74-6B68-4FF9-ABC2-0E0424025ED0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26B9-B80F-427E-8BB2-8BB4D8C2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2C74-6B68-4FF9-ABC2-0E0424025ED0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26B9-B80F-427E-8BB2-8BB4D8C2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2C74-6B68-4FF9-ABC2-0E0424025ED0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26B9-B80F-427E-8BB2-8BB4D8C2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32C74-6B68-4FF9-ABC2-0E0424025ED0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26B9-B80F-427E-8BB2-8BB4D8C2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32C74-6B68-4FF9-ABC2-0E0424025ED0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426B9-B80F-427E-8BB2-8BB4D8C2F7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t lilla ljus jag h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"/>
            <a:ext cx="4419600" cy="380999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Det lilla ljus jag har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5181600" cy="3962400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Det lilla ljus jag har, det ska få lysa klart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Det lilla ljus jag har, det ska få lysa klart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Det lilla ljus jag har, det ska få lysa klart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lysa klart, klart, klart lysa </a:t>
            </a:r>
            <a:r>
              <a:rPr lang="sv-SE" sz="1600" b="1" dirty="0" smtClean="0">
                <a:solidFill>
                  <a:schemeClr val="tx1"/>
                </a:solidFill>
              </a:rPr>
              <a:t>klart.</a:t>
            </a:r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0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Jag sätter det ej under skäppan nej, det ska få lysa klart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Jag sätter det ej under skäppan nej, det ska få lysa klart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Jag sätter det ej under skäppan nej, det ska få lysa klart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lysa klart, klart, klart lysa </a:t>
            </a:r>
            <a:r>
              <a:rPr lang="sv-SE" sz="1600" b="1" dirty="0" smtClean="0">
                <a:solidFill>
                  <a:schemeClr val="tx1"/>
                </a:solidFill>
              </a:rPr>
              <a:t>klart.</a:t>
            </a:r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0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Frestaren vill det blåsa ut, men det ska få lysa klart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Frestaren vill det blåsa ut, men det ska få lysa klart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Frestaren vill det blåsa ut, men det ska få lysa klart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lysa klart, klart, klart lysa </a:t>
            </a:r>
            <a:r>
              <a:rPr lang="sv-SE" sz="1600" b="1" dirty="0" smtClean="0">
                <a:solidFill>
                  <a:schemeClr val="tx1"/>
                </a:solidFill>
              </a:rPr>
              <a:t>klart.</a:t>
            </a:r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140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Det lilla ljus jag har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lilla ljus jag har  swedish</dc:title>
  <dc:creator>FRONT</dc:creator>
  <cp:lastModifiedBy>FRONT</cp:lastModifiedBy>
  <cp:revision>9</cp:revision>
  <dcterms:created xsi:type="dcterms:W3CDTF">2025-08-13T17:31:38Z</dcterms:created>
  <dcterms:modified xsi:type="dcterms:W3CDTF">2025-08-16T21:24:14Z</dcterms:modified>
</cp:coreProperties>
</file>