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0DB1-7FC4-4141-9320-79A0015E66FD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40DB1-7FC4-4141-9320-79A0015E66FD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F9F83-66CA-4279-8DD0-D6FDD7EBD9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yt livets bröd för m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Bryt livets bröd för </a:t>
            </a:r>
            <a:r>
              <a:rPr lang="sv-SE" b="1" dirty="0" smtClean="0"/>
              <a:t>mig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685800"/>
            <a:ext cx="4114800" cy="373380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Bryt livets bröd för mig Frälsare blid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Såsom du brödet bröt i fordom tid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Herre min längtan står ständigt till dig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Kom genom livets ord du själv till mig.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Själv som ett livets bröd kom du hit ner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Sanningen i ditt ord mig frälsning ger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Kraft av dess helga kraft åter mig giv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Bryt livets bröd för mig till evigt liv.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Herre din Ande sänd över min själ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Att i din sannings ljus mig leda väl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vid mitt öga rör öppna det mer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Att i ditt eget ord dig själv jag ser</a:t>
            </a:r>
            <a:r>
              <a:rPr lang="sv-SE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101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Bryt livets bröd för mig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Bryt livets bröd för mig SWEDISH</dc:title>
  <dc:creator>FRONT</dc:creator>
  <cp:lastModifiedBy>FRONT</cp:lastModifiedBy>
  <cp:revision>6</cp:revision>
  <dcterms:created xsi:type="dcterms:W3CDTF">2025-08-20T22:09:56Z</dcterms:created>
  <dcterms:modified xsi:type="dcterms:W3CDTF">2025-08-25T00:07:57Z</dcterms:modified>
</cp:coreProperties>
</file>