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7F6FC-2A38-4F89-895A-9622E87A6F70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7F6FC-2A38-4F89-895A-9622E87A6F70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42D51-88DD-4DA2-85FC-4DF6438D4D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k Thou the Bread of Life 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Bryt</a:t>
            </a:r>
            <a:r>
              <a:rPr lang="en-US" b="1" dirty="0"/>
              <a:t> du </a:t>
            </a:r>
            <a:r>
              <a:rPr lang="en-US" b="1" dirty="0" err="1"/>
              <a:t>det</a:t>
            </a:r>
            <a:r>
              <a:rPr lang="en-US" b="1" dirty="0"/>
              <a:t> </a:t>
            </a:r>
            <a:r>
              <a:rPr lang="en-US" b="1" dirty="0" err="1"/>
              <a:t>livsens</a:t>
            </a:r>
            <a:r>
              <a:rPr lang="en-US" b="1" dirty="0"/>
              <a:t> </a:t>
            </a:r>
            <a:r>
              <a:rPr lang="en-US" b="1" dirty="0" err="1" smtClean="0"/>
              <a:t>brø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762000"/>
            <a:ext cx="4876800" cy="3429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Bryt</a:t>
            </a:r>
            <a:r>
              <a:rPr lang="en-US" sz="2000" b="1" dirty="0" smtClean="0">
                <a:solidFill>
                  <a:schemeClr val="tx1"/>
                </a:solidFill>
              </a:rPr>
              <a:t> du </a:t>
            </a:r>
            <a:r>
              <a:rPr lang="en-US" sz="2000" b="1" dirty="0" err="1" smtClean="0">
                <a:solidFill>
                  <a:schemeClr val="tx1"/>
                </a:solidFill>
              </a:rPr>
              <a:t>det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livsens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brød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Frelsar</a:t>
            </a:r>
            <a:r>
              <a:rPr lang="en-US" sz="2000" b="1" dirty="0" smtClean="0">
                <a:solidFill>
                  <a:schemeClr val="tx1"/>
                </a:solidFill>
              </a:rPr>
              <a:t>, for meg,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ved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sjøen</a:t>
            </a:r>
            <a:r>
              <a:rPr lang="en-US" sz="2000" b="1" dirty="0" smtClean="0">
                <a:solidFill>
                  <a:schemeClr val="tx1"/>
                </a:solidFill>
              </a:rPr>
              <a:t> du </a:t>
            </a:r>
            <a:r>
              <a:rPr lang="en-US" sz="2000" b="1" dirty="0" err="1" smtClean="0">
                <a:solidFill>
                  <a:schemeClr val="tx1"/>
                </a:solidFill>
              </a:rPr>
              <a:t>miskunna</a:t>
            </a:r>
            <a:r>
              <a:rPr lang="en-US" sz="2000" b="1" dirty="0" smtClean="0">
                <a:solidFill>
                  <a:schemeClr val="tx1"/>
                </a:solidFill>
              </a:rPr>
              <a:t> deg!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Her </a:t>
            </a:r>
            <a:r>
              <a:rPr lang="en-US" sz="2000" b="1" dirty="0" err="1" smtClean="0">
                <a:solidFill>
                  <a:schemeClr val="tx1"/>
                </a:solidFill>
              </a:rPr>
              <a:t>ved</a:t>
            </a:r>
            <a:r>
              <a:rPr lang="en-US" sz="2000" b="1" dirty="0" smtClean="0">
                <a:solidFill>
                  <a:schemeClr val="tx1"/>
                </a:solidFill>
              </a:rPr>
              <a:t> den </a:t>
            </a:r>
            <a:r>
              <a:rPr lang="en-US" sz="2000" b="1" dirty="0" err="1" smtClean="0">
                <a:solidFill>
                  <a:schemeClr val="tx1"/>
                </a:solidFill>
              </a:rPr>
              <a:t>opne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dukar</a:t>
            </a:r>
            <a:r>
              <a:rPr lang="en-US" sz="2000" b="1" dirty="0" smtClean="0">
                <a:solidFill>
                  <a:schemeClr val="tx1"/>
                </a:solidFill>
              </a:rPr>
              <a:t> du </a:t>
            </a:r>
            <a:r>
              <a:rPr lang="en-US" sz="2000" b="1" dirty="0" err="1" smtClean="0">
                <a:solidFill>
                  <a:schemeClr val="tx1"/>
                </a:solidFill>
              </a:rPr>
              <a:t>bord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Ånda</a:t>
            </a:r>
            <a:r>
              <a:rPr lang="en-US" sz="2000" b="1" dirty="0" smtClean="0">
                <a:solidFill>
                  <a:schemeClr val="tx1"/>
                </a:solidFill>
              </a:rPr>
              <a:t> mi </a:t>
            </a:r>
            <a:r>
              <a:rPr lang="en-US" sz="2000" b="1" dirty="0" err="1" smtClean="0">
                <a:solidFill>
                  <a:schemeClr val="tx1"/>
                </a:solidFill>
              </a:rPr>
              <a:t>søkjer</a:t>
            </a:r>
            <a:r>
              <a:rPr lang="en-US" sz="2000" b="1" dirty="0" smtClean="0">
                <a:solidFill>
                  <a:schemeClr val="tx1"/>
                </a:solidFill>
              </a:rPr>
              <a:t> deg, du </a:t>
            </a:r>
            <a:r>
              <a:rPr lang="en-US" sz="2000" b="1" dirty="0" err="1" smtClean="0">
                <a:solidFill>
                  <a:schemeClr val="tx1"/>
                </a:solidFill>
              </a:rPr>
              <a:t>livsens</a:t>
            </a:r>
            <a:r>
              <a:rPr lang="en-US" sz="2000" b="1" dirty="0" smtClean="0">
                <a:solidFill>
                  <a:schemeClr val="tx1"/>
                </a:solidFill>
              </a:rPr>
              <a:t> ord.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Du </a:t>
            </a:r>
            <a:r>
              <a:rPr lang="en-US" sz="2000" b="1" dirty="0" err="1" smtClean="0">
                <a:solidFill>
                  <a:schemeClr val="tx1"/>
                </a:solidFill>
              </a:rPr>
              <a:t>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det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livsens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brød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Frelsar</a:t>
            </a:r>
            <a:r>
              <a:rPr lang="en-US" sz="2000" b="1" dirty="0" smtClean="0">
                <a:solidFill>
                  <a:schemeClr val="tx1"/>
                </a:solidFill>
              </a:rPr>
              <a:t>, for meg—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Ordet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det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klåre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lys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viser</a:t>
            </a:r>
            <a:r>
              <a:rPr lang="en-US" sz="2000" b="1" dirty="0" smtClean="0">
                <a:solidFill>
                  <a:schemeClr val="tx1"/>
                </a:solidFill>
              </a:rPr>
              <a:t> veg.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Du </a:t>
            </a:r>
            <a:r>
              <a:rPr lang="en-US" sz="2000" b="1" dirty="0" err="1" smtClean="0">
                <a:solidFill>
                  <a:schemeClr val="tx1"/>
                </a:solidFill>
              </a:rPr>
              <a:t>som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så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ofte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før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fylte</a:t>
            </a:r>
            <a:r>
              <a:rPr lang="en-US" sz="2000" b="1" dirty="0" smtClean="0">
                <a:solidFill>
                  <a:schemeClr val="tx1"/>
                </a:solidFill>
              </a:rPr>
              <a:t> min </a:t>
            </a:r>
            <a:r>
              <a:rPr lang="en-US" sz="2000" b="1" dirty="0" err="1" smtClean="0">
                <a:solidFill>
                  <a:schemeClr val="tx1"/>
                </a:solidFill>
              </a:rPr>
              <a:t>trong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Bryt</a:t>
            </a:r>
            <a:r>
              <a:rPr lang="en-US" sz="2000" b="1" dirty="0" smtClean="0">
                <a:solidFill>
                  <a:schemeClr val="tx1"/>
                </a:solidFill>
              </a:rPr>
              <a:t>, Jesus, </a:t>
            </a:r>
            <a:r>
              <a:rPr lang="en-US" sz="2000" b="1" dirty="0" err="1" smtClean="0">
                <a:solidFill>
                  <a:schemeClr val="tx1"/>
                </a:solidFill>
              </a:rPr>
              <a:t>livsens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brød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enno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ein</a:t>
            </a:r>
            <a:r>
              <a:rPr lang="en-US" sz="2000" b="1" dirty="0" smtClean="0">
                <a:solidFill>
                  <a:schemeClr val="tx1"/>
                </a:solidFill>
              </a:rPr>
              <a:t> gong.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80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Bryt du det livsens brø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Bryt du det livsens brø NORWAY</dc:title>
  <dc:creator>FRONT</dc:creator>
  <cp:lastModifiedBy>FRONT</cp:lastModifiedBy>
  <cp:revision>5</cp:revision>
  <dcterms:created xsi:type="dcterms:W3CDTF">2025-08-20T22:05:33Z</dcterms:created>
  <dcterms:modified xsi:type="dcterms:W3CDTF">2025-08-23T22:25:42Z</dcterms:modified>
</cp:coreProperties>
</file>