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250BF-0648-4DB7-945F-AB4EA777FDBA}" type="datetimeFigureOut">
              <a:rPr lang="en-US" smtClean="0"/>
              <a:pPr/>
              <a:t>8/23/2025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1F388-9FC5-4426-AFF9-B835268E3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250BF-0648-4DB7-945F-AB4EA777FDBA}" type="datetimeFigureOut">
              <a:rPr lang="en-US" smtClean="0"/>
              <a:pPr/>
              <a:t>8/23/2025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1F388-9FC5-4426-AFF9-B835268E3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250BF-0648-4DB7-945F-AB4EA777FDBA}" type="datetimeFigureOut">
              <a:rPr lang="en-US" smtClean="0"/>
              <a:pPr/>
              <a:t>8/23/2025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1F388-9FC5-4426-AFF9-B835268E3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250BF-0648-4DB7-945F-AB4EA777FDBA}" type="datetimeFigureOut">
              <a:rPr lang="en-US" smtClean="0"/>
              <a:pPr/>
              <a:t>8/23/2025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1F388-9FC5-4426-AFF9-B835268E3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250BF-0648-4DB7-945F-AB4EA777FDBA}" type="datetimeFigureOut">
              <a:rPr lang="en-US" smtClean="0"/>
              <a:pPr/>
              <a:t>8/23/2025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1F388-9FC5-4426-AFF9-B835268E3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250BF-0648-4DB7-945F-AB4EA777FDBA}" type="datetimeFigureOut">
              <a:rPr lang="en-US" smtClean="0"/>
              <a:pPr/>
              <a:t>8/23/2025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1F388-9FC5-4426-AFF9-B835268E3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250BF-0648-4DB7-945F-AB4EA777FDBA}" type="datetimeFigureOut">
              <a:rPr lang="en-US" smtClean="0"/>
              <a:pPr/>
              <a:t>8/23/2025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1F388-9FC5-4426-AFF9-B835268E3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250BF-0648-4DB7-945F-AB4EA777FDBA}" type="datetimeFigureOut">
              <a:rPr lang="en-US" smtClean="0"/>
              <a:pPr/>
              <a:t>8/23/2025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1F388-9FC5-4426-AFF9-B835268E3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250BF-0648-4DB7-945F-AB4EA777FDBA}" type="datetimeFigureOut">
              <a:rPr lang="en-US" smtClean="0"/>
              <a:pPr/>
              <a:t>8/23/2025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1F388-9FC5-4426-AFF9-B835268E3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250BF-0648-4DB7-945F-AB4EA777FDBA}" type="datetimeFigureOut">
              <a:rPr lang="en-US" smtClean="0"/>
              <a:pPr/>
              <a:t>8/23/2025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1F388-9FC5-4426-AFF9-B835268E3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250BF-0648-4DB7-945F-AB4EA777FDBA}" type="datetimeFigureOut">
              <a:rPr lang="en-US" smtClean="0"/>
              <a:pPr/>
              <a:t>8/23/2025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1F388-9FC5-4426-AFF9-B835268E3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250BF-0648-4DB7-945F-AB4EA777FDBA}" type="datetimeFigureOut">
              <a:rPr lang="en-US" smtClean="0"/>
              <a:pPr/>
              <a:t>8/23/2025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1F388-9FC5-4426-AFF9-B835268E325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reak Thou the Bread of Life.jpg"/>
          <p:cNvPicPr>
            <a:picLocks noChangeAspect="1"/>
          </p:cNvPicPr>
          <p:nvPr userDrawn="1"/>
        </p:nvPicPr>
        <p:blipFill>
          <a:blip r:embed="rId14" cstate="print">
            <a:lum bright="36000"/>
          </a:blip>
          <a:stretch>
            <a:fillRect/>
          </a:stretch>
        </p:blipFill>
        <p:spPr>
          <a:xfrm>
            <a:off x="0" y="548680"/>
            <a:ext cx="9144000" cy="63093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ng Iyong Salita, O Di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1"/>
            <a:ext cx="5334000" cy="457200"/>
          </a:xfrm>
        </p:spPr>
        <p:txBody>
          <a:bodyPr>
            <a:normAutofit fontScale="90000"/>
          </a:bodyPr>
          <a:lstStyle/>
          <a:p>
            <a:r>
              <a:rPr lang="es-ES" b="1" dirty="0" err="1"/>
              <a:t>Ang</a:t>
            </a:r>
            <a:r>
              <a:rPr lang="es-ES" b="1" dirty="0"/>
              <a:t> </a:t>
            </a:r>
            <a:r>
              <a:rPr lang="es-ES" b="1" dirty="0" err="1"/>
              <a:t>Iyong</a:t>
            </a:r>
            <a:r>
              <a:rPr lang="es-ES" b="1" dirty="0"/>
              <a:t> Salita, O Dios 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1219200"/>
            <a:ext cx="6781800" cy="38100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1. </a:t>
            </a:r>
            <a:r>
              <a:rPr lang="en-US" sz="1800" b="1" dirty="0" err="1" smtClean="0">
                <a:solidFill>
                  <a:schemeClr val="tx1"/>
                </a:solidFill>
              </a:rPr>
              <a:t>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Iyong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Salita</a:t>
            </a:r>
            <a:r>
              <a:rPr lang="en-US" sz="1800" b="1" dirty="0" smtClean="0">
                <a:solidFill>
                  <a:schemeClr val="tx1"/>
                </a:solidFill>
              </a:rPr>
              <a:t>, O Dios </a:t>
            </a:r>
            <a:r>
              <a:rPr lang="en-US" sz="1800" b="1" dirty="0" err="1" smtClean="0">
                <a:solidFill>
                  <a:schemeClr val="tx1"/>
                </a:solidFill>
              </a:rPr>
              <a:t>Ama</a:t>
            </a:r>
            <a:r>
              <a:rPr lang="en-US" sz="1800" b="1" dirty="0" smtClean="0">
                <a:solidFill>
                  <a:schemeClr val="tx1"/>
                </a:solidFill>
              </a:rPr>
              <a:t>, Ay </a:t>
            </a:r>
            <a:r>
              <a:rPr lang="en-US" sz="1800" b="1" dirty="0" err="1" smtClean="0">
                <a:solidFill>
                  <a:schemeClr val="tx1"/>
                </a:solidFill>
              </a:rPr>
              <a:t>pagkain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aking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kalul'wa</a:t>
            </a:r>
            <a:r>
              <a:rPr lang="en-US" sz="18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Ilaw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buhay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ko't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kalakasan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Laging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nagbibigay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kasiyahan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2. </a:t>
            </a:r>
            <a:r>
              <a:rPr lang="en-US" sz="1800" b="1" dirty="0" err="1" smtClean="0">
                <a:solidFill>
                  <a:schemeClr val="tx1"/>
                </a:solidFill>
              </a:rPr>
              <a:t>Ituro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sa</a:t>
            </a:r>
            <a:r>
              <a:rPr lang="en-US" sz="1800" b="1" dirty="0" smtClean="0">
                <a:solidFill>
                  <a:schemeClr val="tx1"/>
                </a:solidFill>
              </a:rPr>
              <a:t> akin, </a:t>
            </a:r>
            <a:r>
              <a:rPr lang="en-US" sz="1800" b="1" dirty="0" err="1" smtClean="0">
                <a:solidFill>
                  <a:schemeClr val="tx1"/>
                </a:solidFill>
              </a:rPr>
              <a:t>Panginoon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Katotohanan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Mo't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Iyong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layon</a:t>
            </a:r>
            <a:r>
              <a:rPr lang="en-US" sz="18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At </a:t>
            </a:r>
            <a:r>
              <a:rPr lang="en-US" sz="1800" b="1" dirty="0" err="1" smtClean="0">
                <a:solidFill>
                  <a:schemeClr val="tx1"/>
                </a:solidFill>
              </a:rPr>
              <a:t>sa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sala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ako'y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palayain</a:t>
            </a:r>
            <a:r>
              <a:rPr lang="en-US" sz="1800" b="1" dirty="0" smtClean="0">
                <a:solidFill>
                  <a:schemeClr val="tx1"/>
                </a:solidFill>
              </a:rPr>
              <a:t> Nang </a:t>
            </a:r>
            <a:r>
              <a:rPr lang="en-US" sz="1800" b="1" dirty="0" err="1" smtClean="0">
                <a:solidFill>
                  <a:schemeClr val="tx1"/>
                </a:solidFill>
              </a:rPr>
              <a:t>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kapayapaan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Mo'y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kamtin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3. </a:t>
            </a:r>
            <a:r>
              <a:rPr lang="en-US" sz="1800" b="1" dirty="0" err="1" smtClean="0">
                <a:solidFill>
                  <a:schemeClr val="tx1"/>
                </a:solidFill>
              </a:rPr>
              <a:t>Batis</a:t>
            </a:r>
            <a:r>
              <a:rPr lang="en-US" sz="1800" b="1" dirty="0" smtClean="0">
                <a:solidFill>
                  <a:schemeClr val="tx1"/>
                </a:solidFill>
              </a:rPr>
              <a:t> Ka </a:t>
            </a:r>
            <a:r>
              <a:rPr lang="en-US" sz="1800" b="1" dirty="0" err="1" smtClean="0">
                <a:solidFill>
                  <a:schemeClr val="tx1"/>
                </a:solidFill>
              </a:rPr>
              <a:t>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buhay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Panginoon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aral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Mo'y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panghabang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panahon</a:t>
            </a:r>
            <a:r>
              <a:rPr lang="en-US" sz="1800" b="1" dirty="0" smtClean="0">
                <a:solidFill>
                  <a:schemeClr val="tx1"/>
                </a:solidFill>
              </a:rPr>
              <a:t>: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At </a:t>
            </a:r>
            <a:r>
              <a:rPr lang="en-US" sz="1800" b="1" dirty="0" err="1" smtClean="0">
                <a:solidFill>
                  <a:schemeClr val="tx1"/>
                </a:solidFill>
              </a:rPr>
              <a:t>siyang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sa</a:t>
            </a:r>
            <a:r>
              <a:rPr lang="en-US" sz="1800" b="1" dirty="0" smtClean="0">
                <a:solidFill>
                  <a:schemeClr val="tx1"/>
                </a:solidFill>
              </a:rPr>
              <a:t> akin ay </a:t>
            </a:r>
            <a:r>
              <a:rPr lang="en-US" sz="1800" b="1" dirty="0" err="1" smtClean="0">
                <a:solidFill>
                  <a:schemeClr val="tx1"/>
                </a:solidFill>
              </a:rPr>
              <a:t>nagliligtas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Pagibig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Mo'y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hindi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kumukupas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4. </a:t>
            </a:r>
            <a:r>
              <a:rPr lang="en-US" sz="1800" b="1" dirty="0" err="1" smtClean="0">
                <a:solidFill>
                  <a:schemeClr val="tx1"/>
                </a:solidFill>
              </a:rPr>
              <a:t>Espiritung</a:t>
            </a:r>
            <a:r>
              <a:rPr lang="en-US" sz="1800" b="1" dirty="0" smtClean="0">
                <a:solidFill>
                  <a:schemeClr val="tx1"/>
                </a:solidFill>
              </a:rPr>
              <a:t> Banal, </a:t>
            </a:r>
            <a:r>
              <a:rPr lang="en-US" sz="1800" b="1" dirty="0" err="1" smtClean="0">
                <a:solidFill>
                  <a:schemeClr val="tx1"/>
                </a:solidFill>
              </a:rPr>
              <a:t>patnubayan</a:t>
            </a:r>
            <a:r>
              <a:rPr lang="en-US" sz="1800" b="1" dirty="0" smtClean="0">
                <a:solidFill>
                  <a:schemeClr val="tx1"/>
                </a:solidFill>
              </a:rPr>
              <a:t>, At </a:t>
            </a:r>
            <a:r>
              <a:rPr lang="en-US" sz="1800" b="1" dirty="0" err="1" smtClean="0">
                <a:solidFill>
                  <a:schemeClr val="tx1"/>
                </a:solidFill>
              </a:rPr>
              <a:t>sa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landas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ako'y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alalayan</a:t>
            </a:r>
            <a:r>
              <a:rPr lang="en-US" sz="1800" b="1" dirty="0" smtClean="0">
                <a:solidFill>
                  <a:schemeClr val="tx1"/>
                </a:solidFill>
              </a:rPr>
              <a:t>: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Katotohanan</a:t>
            </a:r>
            <a:r>
              <a:rPr lang="en-US" sz="1800" b="1" dirty="0" smtClean="0">
                <a:solidFill>
                  <a:schemeClr val="tx1"/>
                </a:solidFill>
              </a:rPr>
              <a:t> Mo ay </a:t>
            </a:r>
            <a:r>
              <a:rPr lang="en-US" sz="1800" b="1" dirty="0" err="1" smtClean="0">
                <a:solidFill>
                  <a:schemeClr val="tx1"/>
                </a:solidFill>
              </a:rPr>
              <a:t>ihayag</a:t>
            </a:r>
            <a:r>
              <a:rPr lang="en-US" sz="1800" b="1" dirty="0" smtClean="0">
                <a:solidFill>
                  <a:schemeClr val="tx1"/>
                </a:solidFill>
              </a:rPr>
              <a:t>, Sa </a:t>
            </a:r>
            <a:r>
              <a:rPr lang="en-US" sz="1800" b="1" dirty="0" err="1" smtClean="0">
                <a:solidFill>
                  <a:schemeClr val="tx1"/>
                </a:solidFill>
              </a:rPr>
              <a:t>Salita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Mong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aking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liwanag.Amen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  <a:endParaRPr lang="en-US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</TotalTime>
  <Words>107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Ang Iyong Salita, O Dios 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Dios  sa 'mi'y hatin ang Salita TAGALOG</dc:title>
  <dc:creator>FRONT</dc:creator>
  <cp:lastModifiedBy>FRONT</cp:lastModifiedBy>
  <cp:revision>5</cp:revision>
  <dcterms:created xsi:type="dcterms:W3CDTF">2025-08-20T21:06:56Z</dcterms:created>
  <dcterms:modified xsi:type="dcterms:W3CDTF">2025-08-23T21:39:30Z</dcterms:modified>
</cp:coreProperties>
</file>