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786A-169C-4840-A1C5-6853A92CE8B6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AFAAA-6543-429B-AA23-7121EFC81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786A-169C-4840-A1C5-6853A92CE8B6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AFAAA-6543-429B-AA23-7121EFC81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786A-169C-4840-A1C5-6853A92CE8B6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AFAAA-6543-429B-AA23-7121EFC81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786A-169C-4840-A1C5-6853A92CE8B6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AFAAA-6543-429B-AA23-7121EFC81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786A-169C-4840-A1C5-6853A92CE8B6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AFAAA-6543-429B-AA23-7121EFC81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786A-169C-4840-A1C5-6853A92CE8B6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AFAAA-6543-429B-AA23-7121EFC81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786A-169C-4840-A1C5-6853A92CE8B6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AFAAA-6543-429B-AA23-7121EFC81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786A-169C-4840-A1C5-6853A92CE8B6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AFAAA-6543-429B-AA23-7121EFC81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786A-169C-4840-A1C5-6853A92CE8B6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AFAAA-6543-429B-AA23-7121EFC81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786A-169C-4840-A1C5-6853A92CE8B6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AFAAA-6543-429B-AA23-7121EFC81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786A-169C-4840-A1C5-6853A92CE8B6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AFAAA-6543-429B-AA23-7121EFC81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5786A-169C-4840-A1C5-6853A92CE8B6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AFAAA-6543-429B-AA23-7121EFC818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s bazuingeschal des Heeren klink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924800" cy="457199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Als bazuingeschal des Heeren klinkt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609600"/>
            <a:ext cx="5638800" cy="34290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Als 't bazuingeschal des Heeren klinkt, en Jezus' komst is daar,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Als de stem van de Archangel klinkt in 't rond,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En de lucht vervuld is met 't gezang der heil'ge Eng'lenschaar,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Siddert gans de schepping in die heil'ge stond.</a:t>
            </a:r>
          </a:p>
          <a:p>
            <a:pPr algn="l"/>
            <a:endParaRPr lang="nl-NL" sz="16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Refrein: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Als 't bazuingeschal des Heeren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Als 't bazuingeschal des Heeren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Als 't bazuingeschal des Heeren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Wordt gehoord, zijt gij dan voor Zijn komst bereid?</a:t>
            </a:r>
          </a:p>
          <a:p>
            <a:pPr algn="l"/>
            <a:endParaRPr lang="nl-NL" sz="16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Als 't bazuingeschal des Heeren roept: "Gij doden! komt ontwaakt!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Schudt het stof af, kleedt u met d' onsterflijkheid!"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Als de wereld handenwringend hare wanhoopskreten slaakt,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Ben ik dan, om Hem te volgen, gans bereid?</a:t>
            </a:r>
          </a:p>
          <a:p>
            <a:pPr algn="l"/>
            <a:endParaRPr lang="nl-NL" sz="16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Als 't bazuingeschal des Heeren al Zijn kind'ren op deez' aard,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Die nog leven, in een punt des tijds omkleedt.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En Hij allen die in Christus zijn, voor eeuwig thuis vergaart,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Broeder, zuster, zijn wij voor die stond gereed?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nl-NL" sz="1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173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Als bazuingeschal des Heeren klinkt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Als 't bazuingeschal des Heeren klinkt dutch</dc:title>
  <dc:creator>FRONT</dc:creator>
  <cp:lastModifiedBy>FRONT</cp:lastModifiedBy>
  <cp:revision>7</cp:revision>
  <dcterms:created xsi:type="dcterms:W3CDTF">2025-08-16T22:01:43Z</dcterms:created>
  <dcterms:modified xsi:type="dcterms:W3CDTF">2025-08-18T19:36:43Z</dcterms:modified>
</cp:coreProperties>
</file>