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23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3438F-2B55-4DF2-93B2-6F107BBC9DA2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F9B4-C844-4E0A-9CD0-91DFA929FB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3438F-2B55-4DF2-93B2-6F107BBC9DA2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F9B4-C844-4E0A-9CD0-91DFA929FB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3438F-2B55-4DF2-93B2-6F107BBC9DA2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F9B4-C844-4E0A-9CD0-91DFA929FB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3438F-2B55-4DF2-93B2-6F107BBC9DA2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F9B4-C844-4E0A-9CD0-91DFA929FB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3438F-2B55-4DF2-93B2-6F107BBC9DA2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F9B4-C844-4E0A-9CD0-91DFA929FB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3438F-2B55-4DF2-93B2-6F107BBC9DA2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F9B4-C844-4E0A-9CD0-91DFA929FB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3438F-2B55-4DF2-93B2-6F107BBC9DA2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F9B4-C844-4E0A-9CD0-91DFA929FB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3438F-2B55-4DF2-93B2-6F107BBC9DA2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F9B4-C844-4E0A-9CD0-91DFA929FB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3438F-2B55-4DF2-93B2-6F107BBC9DA2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F9B4-C844-4E0A-9CD0-91DFA929FB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3438F-2B55-4DF2-93B2-6F107BBC9DA2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F9B4-C844-4E0A-9CD0-91DFA929FB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3438F-2B55-4DF2-93B2-6F107BBC9DA2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F9B4-C844-4E0A-9CD0-91DFA929FB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3438F-2B55-4DF2-93B2-6F107BBC9DA2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1F9B4-C844-4E0A-9CD0-91DFA929FB5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God is so good1.jpg"/>
          <p:cNvPicPr>
            <a:picLocks noChangeAspect="1"/>
          </p:cNvPicPr>
          <p:nvPr userDrawn="1"/>
        </p:nvPicPr>
        <p:blipFill>
          <a:blip r:embed="rId14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좋으신 하나님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9400" y="152400"/>
            <a:ext cx="3505200" cy="457199"/>
          </a:xfrm>
        </p:spPr>
        <p:txBody>
          <a:bodyPr>
            <a:normAutofit fontScale="90000"/>
          </a:bodyPr>
          <a:lstStyle/>
          <a:p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ko-KR" altLang="en-US" b="1" dirty="0" smtClean="0"/>
              <a:t>좋으신 </a:t>
            </a:r>
            <a:r>
              <a:rPr lang="ko-KR" altLang="en-US" b="1" dirty="0"/>
              <a:t>하나님</a:t>
            </a:r>
            <a:br>
              <a:rPr lang="ko-KR" altLang="en-US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29400" y="2133600"/>
            <a:ext cx="2667000" cy="3962400"/>
          </a:xfrm>
        </p:spPr>
        <p:txBody>
          <a:bodyPr>
            <a:noAutofit/>
          </a:bodyPr>
          <a:lstStyle/>
          <a:p>
            <a:pPr algn="l"/>
            <a:r>
              <a:rPr lang="en-US" altLang="ko-K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 </a:t>
            </a:r>
            <a:r>
              <a:rPr lang="ko-KR" alt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좋으신 하나님</a:t>
            </a:r>
          </a:p>
          <a:p>
            <a:pPr algn="l"/>
            <a:r>
              <a:rPr lang="ko-KR" alt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좋으신 하나님</a:t>
            </a:r>
          </a:p>
          <a:p>
            <a:pPr algn="l"/>
            <a:r>
              <a:rPr lang="ko-KR" alt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참 좋으신 나의 하나님</a:t>
            </a:r>
          </a:p>
          <a:p>
            <a:pPr algn="l"/>
            <a:endParaRPr lang="en-US" altLang="ko-KR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altLang="ko-K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en-US" altLang="ko-K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ko-KR" alt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우리의 기도를</a:t>
            </a:r>
          </a:p>
          <a:p>
            <a:pPr algn="l"/>
            <a:r>
              <a:rPr lang="ko-KR" alt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응답해 </a:t>
            </a:r>
            <a:r>
              <a:rPr lang="ko-KR" alt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주시는</a:t>
            </a:r>
            <a:endParaRPr lang="ko-KR" altLang="en-US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ko-KR" alt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참 좋으신 나의 하나님</a:t>
            </a:r>
          </a:p>
          <a:p>
            <a:pPr algn="l"/>
            <a:r>
              <a:rPr lang="ko-KR" alt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​</a:t>
            </a:r>
            <a:endParaRPr lang="en-US" altLang="ko-KR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US" altLang="ko-KR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altLang="ko-K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r>
              <a:rPr lang="en-US" altLang="ko-K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ko-KR" alt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한 없는 축복을</a:t>
            </a:r>
          </a:p>
          <a:p>
            <a:pPr algn="l"/>
            <a:r>
              <a:rPr lang="ko-KR" alt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우리게 </a:t>
            </a:r>
            <a:r>
              <a:rPr lang="ko-KR" alt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주시는</a:t>
            </a:r>
            <a:endParaRPr lang="ko-KR" altLang="en-US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ko-KR" alt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참 좋으신 나의 </a:t>
            </a:r>
            <a:r>
              <a:rPr lang="ko-KR" alt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하나님</a:t>
            </a:r>
            <a:endParaRPr lang="en-US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32</Words>
  <Application>Microsoft Office PowerPoint</Application>
  <PresentationFormat>On-screen Show (4:3)</PresentationFormat>
  <Paragraphs>13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 좋으신 하나님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좋으신 하나님 </dc:title>
  <dc:creator>FRONT</dc:creator>
  <cp:lastModifiedBy>FRONT</cp:lastModifiedBy>
  <cp:revision>4</cp:revision>
  <dcterms:created xsi:type="dcterms:W3CDTF">2025-07-22T14:52:32Z</dcterms:created>
  <dcterms:modified xsi:type="dcterms:W3CDTF">2025-07-24T23:18:45Z</dcterms:modified>
</cp:coreProperties>
</file>