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3476-DBF4-44AD-9A5C-B9329B0B103F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C3476-DBF4-44AD-9A5C-B9329B0B103F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F8C2D-273F-4717-9BDA-726D45E270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왕 되신 주께 감사하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왕 되신 주께 감사하세</a:t>
            </a:r>
            <a:r>
              <a:rPr lang="en-US" altLang="ko-KR" b="1" dirty="0"/>
              <a:t/>
            </a:r>
            <a:br>
              <a:rPr lang="en-US" altLang="ko-K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895600"/>
            <a:ext cx="5943600" cy="396240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왕 되신 주께 감사하세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그 사랑 영원하리라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모든 것 위에 뛰어나신 주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그 사랑 영원하리라</a:t>
            </a:r>
          </a:p>
          <a:p>
            <a:pPr algn="l"/>
            <a:endParaRPr lang="ko-KR" alt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능력의 손과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크신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팔로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그 사랑 영원하리라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거듭난</a:t>
            </a:r>
            <a:r>
              <a:rPr lang="ko-KR" altLang="en-US" sz="1600" dirty="0" smtClean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영혼</a:t>
            </a:r>
            <a:r>
              <a:rPr lang="ko-KR" altLang="en-US" sz="1600" dirty="0" smtClean="0">
                <a:solidFill>
                  <a:schemeClr val="bg1"/>
                </a:solidFill>
              </a:rPr>
              <a:t>들을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위하여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그 사랑 영원하리라</a:t>
            </a:r>
          </a:p>
          <a:p>
            <a:pPr algn="l"/>
            <a:endParaRPr lang="en-US" altLang="ko-KR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찬양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찬양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찬양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찬양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영원히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신실하신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능력의 하나님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영원히 함께하리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영원히 영원히 영원히</a:t>
            </a:r>
            <a:endParaRPr lang="ko-KR" altLang="en-US" sz="16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해 뜨는데서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지는 데까지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그 사랑 영원하리라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주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은혜로 우리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걸어가리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그 사랑 영원하리라</a:t>
            </a:r>
          </a:p>
          <a:p>
            <a:pPr algn="l"/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57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왕 되신 주께 감사하세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 되신 주께 감사하세  </dc:title>
  <dc:creator>FRONT</dc:creator>
  <cp:lastModifiedBy>FRONT</cp:lastModifiedBy>
  <cp:revision>9</cp:revision>
  <dcterms:created xsi:type="dcterms:W3CDTF">2025-07-11T00:22:07Z</dcterms:created>
  <dcterms:modified xsi:type="dcterms:W3CDTF">2025-07-14T15:11:19Z</dcterms:modified>
</cp:coreProperties>
</file>