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0" autoAdjust="0"/>
    <p:restoredTop sz="94713" autoAdjust="0"/>
  </p:normalViewPr>
  <p:slideViewPr>
    <p:cSldViewPr showGuides="1">
      <p:cViewPr>
        <p:scale>
          <a:sx n="77" d="100"/>
          <a:sy n="77" d="100"/>
        </p:scale>
        <p:origin x="-3438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0110B-ED23-481A-9A16-811E6076F96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주를 높이리라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0"/>
            <a:ext cx="44958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나는 주를 높이리라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6172200" cy="32004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주는 땅위에서 지존하시고 주만이 참된 나의 신이라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주는 땅위에서 지존하시고 주만이 참된 나의 </a:t>
            </a:r>
            <a:r>
              <a:rPr lang="ko-KR" altLang="en-US" sz="2000" b="1" dirty="0" smtClean="0"/>
              <a:t>신이라</a:t>
            </a:r>
            <a:r>
              <a:rPr lang="en-US" altLang="ko-KR" sz="2000" b="1" dirty="0" smtClean="0"/>
              <a:t>.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나는 주를 높이리라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높이리라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오주님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나는 주를 높이리라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높이리라 오주님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우리는 주앞에  무릎을 </a:t>
            </a:r>
            <a:r>
              <a:rPr lang="ko-KR" altLang="en-US" sz="2000" b="1" dirty="0" smtClean="0"/>
              <a:t>꿇어 하나님만을 경배하리라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우리는 주앞에 </a:t>
            </a:r>
            <a:r>
              <a:rPr lang="ko-KR" altLang="en-US" sz="2000" b="1" dirty="0" smtClean="0"/>
              <a:t> 무릎을 </a:t>
            </a:r>
            <a:r>
              <a:rPr lang="ko-KR" altLang="en-US" sz="2000" b="1" dirty="0" smtClean="0"/>
              <a:t>꿇어 하나님만을 </a:t>
            </a:r>
            <a:r>
              <a:rPr lang="ko-KR" altLang="en-US" sz="2000" b="1" dirty="0" smtClean="0"/>
              <a:t>경배하리라</a:t>
            </a:r>
            <a:r>
              <a:rPr lang="en-US" altLang="ko-KR" sz="2000" b="1" dirty="0" smtClean="0"/>
              <a:t>.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주를 높이리라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주를 높이리라 </dc:title>
  <dc:creator>jungyeo park</dc:creator>
  <cp:lastModifiedBy>FRONT</cp:lastModifiedBy>
  <cp:revision>23</cp:revision>
  <dcterms:created xsi:type="dcterms:W3CDTF">2016-03-13T01:38:28Z</dcterms:created>
  <dcterms:modified xsi:type="dcterms:W3CDTF">2025-07-04T22:37:40Z</dcterms:modified>
</cp:coreProperties>
</file>