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59897-ACED-4093-8830-E53CD2A5293E}" type="datetimeFigureOut">
              <a:rPr lang="en-US" smtClean="0"/>
              <a:pPr/>
              <a:t>7/14/2025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09913-40EF-4777-892D-511EB4115CA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59897-ACED-4093-8830-E53CD2A5293E}" type="datetimeFigureOut">
              <a:rPr lang="en-US" smtClean="0"/>
              <a:pPr/>
              <a:t>7/14/2025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09913-40EF-4777-892D-511EB4115CA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59897-ACED-4093-8830-E53CD2A5293E}" type="datetimeFigureOut">
              <a:rPr lang="en-US" smtClean="0"/>
              <a:pPr/>
              <a:t>7/14/2025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09913-40EF-4777-892D-511EB4115CA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59897-ACED-4093-8830-E53CD2A5293E}" type="datetimeFigureOut">
              <a:rPr lang="en-US" smtClean="0"/>
              <a:pPr/>
              <a:t>7/14/2025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09913-40EF-4777-892D-511EB4115CA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59897-ACED-4093-8830-E53CD2A5293E}" type="datetimeFigureOut">
              <a:rPr lang="en-US" smtClean="0"/>
              <a:pPr/>
              <a:t>7/14/2025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09913-40EF-4777-892D-511EB4115CA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59897-ACED-4093-8830-E53CD2A5293E}" type="datetimeFigureOut">
              <a:rPr lang="en-US" smtClean="0"/>
              <a:pPr/>
              <a:t>7/14/2025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09913-40EF-4777-892D-511EB4115CA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59897-ACED-4093-8830-E53CD2A5293E}" type="datetimeFigureOut">
              <a:rPr lang="en-US" smtClean="0"/>
              <a:pPr/>
              <a:t>7/14/2025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09913-40EF-4777-892D-511EB4115CA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59897-ACED-4093-8830-E53CD2A5293E}" type="datetimeFigureOut">
              <a:rPr lang="en-US" smtClean="0"/>
              <a:pPr/>
              <a:t>7/14/2025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09913-40EF-4777-892D-511EB4115CA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59897-ACED-4093-8830-E53CD2A5293E}" type="datetimeFigureOut">
              <a:rPr lang="en-US" smtClean="0"/>
              <a:pPr/>
              <a:t>7/14/2025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09913-40EF-4777-892D-511EB4115CA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59897-ACED-4093-8830-E53CD2A5293E}" type="datetimeFigureOut">
              <a:rPr lang="en-US" smtClean="0"/>
              <a:pPr/>
              <a:t>7/14/2025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09913-40EF-4777-892D-511EB4115CA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59897-ACED-4093-8830-E53CD2A5293E}" type="datetimeFigureOut">
              <a:rPr lang="en-US" smtClean="0"/>
              <a:pPr/>
              <a:t>7/14/2025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09913-40EF-4777-892D-511EB4115CA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E59897-ACED-4093-8830-E53CD2A5293E}" type="datetimeFigureOut">
              <a:rPr lang="en-US" smtClean="0"/>
              <a:pPr/>
              <a:t>7/14/2025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609913-40EF-4777-892D-511EB4115CA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Give Thanks to the Lord1.jpg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神愛是永遠長存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90800" y="381000"/>
            <a:ext cx="4038600" cy="609599"/>
          </a:xfrm>
        </p:spPr>
        <p:txBody>
          <a:bodyPr>
            <a:normAutofit fontScale="90000"/>
          </a:bodyPr>
          <a:lstStyle/>
          <a:p>
            <a:r>
              <a:rPr lang="zh-TW" altLang="en-US" b="1" dirty="0"/>
              <a:t>神愛是永遠長</a:t>
            </a:r>
            <a:r>
              <a:rPr lang="zh-TW" altLang="en-US" b="1" dirty="0" smtClean="0"/>
              <a:t>存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362200" y="2667000"/>
            <a:ext cx="5867400" cy="4495800"/>
          </a:xfrm>
        </p:spPr>
        <p:txBody>
          <a:bodyPr numCol="2">
            <a:noAutofit/>
          </a:bodyPr>
          <a:lstStyle/>
          <a:p>
            <a:pPr algn="l"/>
            <a:r>
              <a:rPr lang="zh-TW" altLang="en-US" sz="1600" b="1" dirty="0" smtClean="0">
                <a:solidFill>
                  <a:schemeClr val="bg1"/>
                </a:solidFill>
              </a:rPr>
              <a:t>向我神我</a:t>
            </a:r>
            <a:r>
              <a:rPr lang="zh-TW" altLang="en-US" sz="1600" b="1" dirty="0" smtClean="0">
                <a:solidFill>
                  <a:schemeClr val="bg1"/>
                </a:solidFill>
              </a:rPr>
              <a:t>王   我</a:t>
            </a:r>
            <a:r>
              <a:rPr lang="zh-TW" altLang="en-US" sz="1600" b="1" dirty="0" smtClean="0">
                <a:solidFill>
                  <a:schemeClr val="bg1"/>
                </a:solidFill>
              </a:rPr>
              <a:t>主感恩</a:t>
            </a:r>
          </a:p>
          <a:p>
            <a:pPr algn="l"/>
            <a:r>
              <a:rPr lang="zh-TW" altLang="en-US" sz="1600" b="1" dirty="0" smtClean="0">
                <a:solidFill>
                  <a:schemeClr val="bg1"/>
                </a:solidFill>
              </a:rPr>
              <a:t>神愛是永遠長存</a:t>
            </a:r>
          </a:p>
          <a:p>
            <a:pPr algn="l"/>
            <a:r>
              <a:rPr lang="zh-TW" altLang="en-US" sz="1600" b="1" dirty="0" smtClean="0">
                <a:solidFill>
                  <a:schemeClr val="bg1"/>
                </a:solidFill>
              </a:rPr>
              <a:t>最高超，</a:t>
            </a:r>
          </a:p>
          <a:p>
            <a:pPr algn="l"/>
            <a:r>
              <a:rPr lang="zh-TW" altLang="en-US" sz="1600" b="1" dirty="0" smtClean="0">
                <a:solidFill>
                  <a:schemeClr val="bg1"/>
                </a:solidFill>
              </a:rPr>
              <a:t>祂最善美尊貴</a:t>
            </a:r>
          </a:p>
          <a:p>
            <a:pPr algn="l"/>
            <a:r>
              <a:rPr lang="zh-TW" altLang="en-US" sz="1600" b="1" dirty="0" smtClean="0">
                <a:solidFill>
                  <a:schemeClr val="bg1"/>
                </a:solidFill>
              </a:rPr>
              <a:t>神愛是永遠長存</a:t>
            </a:r>
          </a:p>
          <a:p>
            <a:pPr algn="l"/>
            <a:endParaRPr lang="zh-TW" altLang="en-US" sz="1000" b="1" dirty="0" smtClean="0">
              <a:solidFill>
                <a:schemeClr val="bg1"/>
              </a:solidFill>
            </a:endParaRPr>
          </a:p>
          <a:p>
            <a:pPr algn="l"/>
            <a:r>
              <a:rPr lang="zh-TW" altLang="en-US" sz="1600" b="1" dirty="0" smtClean="0">
                <a:solidFill>
                  <a:schemeClr val="bg1"/>
                </a:solidFill>
              </a:rPr>
              <a:t>伸展祂兩臂</a:t>
            </a:r>
          </a:p>
          <a:p>
            <a:pPr algn="l"/>
            <a:r>
              <a:rPr lang="zh-TW" altLang="en-US" sz="1600" b="1" dirty="0" smtClean="0">
                <a:solidFill>
                  <a:schemeClr val="bg1"/>
                </a:solidFill>
              </a:rPr>
              <a:t>顯出權能</a:t>
            </a:r>
          </a:p>
          <a:p>
            <a:pPr algn="l"/>
            <a:r>
              <a:rPr lang="zh-TW" altLang="en-US" sz="1600" b="1" dirty="0" smtClean="0">
                <a:solidFill>
                  <a:schemeClr val="bg1"/>
                </a:solidFill>
              </a:rPr>
              <a:t>神愛是永遠長存</a:t>
            </a:r>
          </a:p>
          <a:p>
            <a:pPr algn="l"/>
            <a:r>
              <a:rPr lang="zh-TW" altLang="en-US" sz="1600" b="1" dirty="0" smtClean="0">
                <a:solidFill>
                  <a:schemeClr val="bg1"/>
                </a:solidFill>
              </a:rPr>
              <a:t>讓我的生命得改變</a:t>
            </a:r>
          </a:p>
          <a:p>
            <a:pPr algn="l"/>
            <a:r>
              <a:rPr lang="zh-TW" altLang="en-US" sz="1600" b="1" dirty="0" smtClean="0">
                <a:solidFill>
                  <a:schemeClr val="bg1"/>
                </a:solidFill>
              </a:rPr>
              <a:t>神愛是永遠長存</a:t>
            </a:r>
          </a:p>
          <a:p>
            <a:pPr algn="l"/>
            <a:endParaRPr lang="zh-TW" altLang="en-US" sz="1050" b="1" dirty="0" smtClean="0">
              <a:solidFill>
                <a:schemeClr val="bg1"/>
              </a:solidFill>
            </a:endParaRPr>
          </a:p>
          <a:p>
            <a:pPr algn="l"/>
            <a:r>
              <a:rPr lang="en-US" altLang="zh-TW" sz="1600" b="1" dirty="0" smtClean="0">
                <a:solidFill>
                  <a:srgbClr val="FF0000"/>
                </a:solidFill>
              </a:rPr>
              <a:t>Pre-Chorus</a:t>
            </a:r>
          </a:p>
          <a:p>
            <a:pPr algn="l"/>
            <a:r>
              <a:rPr lang="zh-TW" altLang="en-US" sz="1600" b="1" dirty="0" smtClean="0">
                <a:solidFill>
                  <a:srgbClr val="FF0000"/>
                </a:solidFill>
              </a:rPr>
              <a:t>讚</a:t>
            </a:r>
            <a:r>
              <a:rPr lang="zh-TW" altLang="en-US" sz="1600" b="1" dirty="0" smtClean="0">
                <a:solidFill>
                  <a:srgbClr val="FF0000"/>
                </a:solidFill>
              </a:rPr>
              <a:t>祂，高唱</a:t>
            </a:r>
          </a:p>
          <a:p>
            <a:pPr algn="l"/>
            <a:r>
              <a:rPr lang="zh-TW" altLang="en-US" sz="1600" b="1" dirty="0" smtClean="0">
                <a:solidFill>
                  <a:srgbClr val="FF0000"/>
                </a:solidFill>
              </a:rPr>
              <a:t>讚祂，高</a:t>
            </a:r>
            <a:r>
              <a:rPr lang="zh-TW" altLang="en-US" sz="1600" b="1" dirty="0" smtClean="0">
                <a:solidFill>
                  <a:srgbClr val="FF0000"/>
                </a:solidFill>
              </a:rPr>
              <a:t>唱</a:t>
            </a:r>
            <a:endParaRPr lang="en-US" altLang="zh-TW" sz="1600" b="1" dirty="0" smtClean="0">
              <a:solidFill>
                <a:srgbClr val="FF0000"/>
              </a:solidFill>
            </a:endParaRPr>
          </a:p>
          <a:p>
            <a:pPr algn="l"/>
            <a:r>
              <a:rPr lang="en-US" altLang="zh-TW" sz="1600" b="1" dirty="0" smtClean="0">
                <a:solidFill>
                  <a:srgbClr val="FF0000"/>
                </a:solidFill>
              </a:rPr>
              <a:t>Chorus</a:t>
            </a:r>
            <a:endParaRPr lang="en-US" altLang="zh-TW" sz="1600" b="1" dirty="0" smtClean="0">
              <a:solidFill>
                <a:srgbClr val="FF0000"/>
              </a:solidFill>
            </a:endParaRPr>
          </a:p>
          <a:p>
            <a:pPr algn="l"/>
            <a:r>
              <a:rPr lang="zh-TW" altLang="en-US" sz="1600" b="1" dirty="0" smtClean="0">
                <a:solidFill>
                  <a:srgbClr val="FF0000"/>
                </a:solidFill>
              </a:rPr>
              <a:t>我主信實未變改</a:t>
            </a:r>
          </a:p>
          <a:p>
            <a:pPr algn="l"/>
            <a:r>
              <a:rPr lang="zh-TW" altLang="en-US" sz="1600" b="1" dirty="0" smtClean="0">
                <a:solidFill>
                  <a:srgbClr val="FF0000"/>
                </a:solidFill>
              </a:rPr>
              <a:t>我主永遠堅固</a:t>
            </a:r>
          </a:p>
          <a:p>
            <a:pPr algn="l"/>
            <a:r>
              <a:rPr lang="zh-TW" altLang="en-US" sz="1600" b="1" dirty="0" smtClean="0">
                <a:solidFill>
                  <a:srgbClr val="FF0000"/>
                </a:solidFill>
              </a:rPr>
              <a:t>我主與我常同在</a:t>
            </a:r>
          </a:p>
          <a:p>
            <a:pPr algn="l"/>
            <a:r>
              <a:rPr lang="zh-TW" altLang="en-US" sz="1600" b="1" dirty="0" smtClean="0">
                <a:solidFill>
                  <a:srgbClr val="FF0000"/>
                </a:solidFill>
              </a:rPr>
              <a:t>到永恒 </a:t>
            </a:r>
            <a:r>
              <a:rPr lang="en-US" altLang="zh-TW" sz="1600" b="1" dirty="0" smtClean="0">
                <a:solidFill>
                  <a:srgbClr val="FF0000"/>
                </a:solidFill>
              </a:rPr>
              <a:t>(x2)</a:t>
            </a:r>
          </a:p>
          <a:p>
            <a:pPr algn="l"/>
            <a:endParaRPr lang="en-US" altLang="zh-TW" sz="1000" b="1" dirty="0" smtClean="0">
              <a:solidFill>
                <a:schemeClr val="bg1"/>
              </a:solidFill>
            </a:endParaRPr>
          </a:p>
          <a:p>
            <a:pPr algn="l"/>
            <a:r>
              <a:rPr lang="zh-TW" altLang="en-US" sz="1600" b="1" dirty="0" smtClean="0">
                <a:solidFill>
                  <a:schemeClr val="bg1"/>
                </a:solidFill>
              </a:rPr>
              <a:t>曙光掩映到晚星來臨</a:t>
            </a:r>
          </a:p>
          <a:p>
            <a:pPr algn="l"/>
            <a:r>
              <a:rPr lang="zh-TW" altLang="en-US" sz="1600" b="1" dirty="0" smtClean="0">
                <a:solidFill>
                  <a:schemeClr val="bg1"/>
                </a:solidFill>
              </a:rPr>
              <a:t>神愛是永遠長存</a:t>
            </a:r>
          </a:p>
          <a:p>
            <a:pPr algn="l"/>
            <a:r>
              <a:rPr lang="zh-TW" altLang="en-US" sz="1600" b="1" dirty="0" smtClean="0">
                <a:solidFill>
                  <a:schemeClr val="bg1"/>
                </a:solidFill>
              </a:rPr>
              <a:t>靠祂恩典</a:t>
            </a:r>
          </a:p>
          <a:p>
            <a:pPr algn="l"/>
            <a:r>
              <a:rPr lang="zh-TW" altLang="en-US" sz="1600" b="1" dirty="0" smtClean="0">
                <a:solidFill>
                  <a:schemeClr val="bg1"/>
                </a:solidFill>
              </a:rPr>
              <a:t>堅定我方向</a:t>
            </a:r>
          </a:p>
          <a:p>
            <a:pPr algn="l"/>
            <a:r>
              <a:rPr lang="zh-TW" altLang="en-US" sz="1600" b="1" dirty="0" smtClean="0">
                <a:solidFill>
                  <a:schemeClr val="bg1"/>
                </a:solidFill>
              </a:rPr>
              <a:t>神愛是永遠長</a:t>
            </a:r>
            <a:r>
              <a:rPr lang="zh-TW" altLang="en-US" sz="1600" b="1" dirty="0" smtClean="0">
                <a:solidFill>
                  <a:schemeClr val="bg1"/>
                </a:solidFill>
              </a:rPr>
              <a:t>存</a:t>
            </a:r>
            <a:endParaRPr lang="en-US" altLang="zh-TW" sz="1600" b="1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81</TotalTime>
  <Words>141</Words>
  <Application>Microsoft Office PowerPoint</Application>
  <PresentationFormat>On-screen Show (4:3)</PresentationFormat>
  <Paragraphs>27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神愛是永遠長存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神愛是永遠長存 </dc:title>
  <dc:creator>FRONT</dc:creator>
  <cp:lastModifiedBy>FRONT</cp:lastModifiedBy>
  <cp:revision>9</cp:revision>
  <dcterms:created xsi:type="dcterms:W3CDTF">2025-07-11T00:31:05Z</dcterms:created>
  <dcterms:modified xsi:type="dcterms:W3CDTF">2025-07-14T15:41:26Z</dcterms:modified>
</cp:coreProperties>
</file>