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852B4-8AAA-48E8-8371-736A27DB7F2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760F9-1B4A-41AE-A0EA-D7613AA02F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王なる主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81000"/>
            <a:ext cx="3124200" cy="914400"/>
          </a:xfrm>
        </p:spPr>
        <p:txBody>
          <a:bodyPr>
            <a:normAutofit/>
          </a:bodyPr>
          <a:lstStyle/>
          <a:p>
            <a:r>
              <a:rPr lang="ko-KR" altLang="en-US" b="1" dirty="0"/>
              <a:t>王</a:t>
            </a:r>
            <a:r>
              <a:rPr lang="ja-JP" altLang="en-US" b="1"/>
              <a:t>なる</a:t>
            </a:r>
            <a:r>
              <a:rPr lang="ko-KR" altLang="en-US" b="1"/>
              <a:t>主</a:t>
            </a:r>
            <a:r>
              <a:rPr lang="ja-JP" altLang="en-US" b="1" smtClean="0"/>
              <a:t>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10134600" cy="3352800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2000" b="1" dirty="0">
                <a:solidFill>
                  <a:schemeClr val="bg1"/>
                </a:solidFill>
              </a:rPr>
              <a:t>王</a:t>
            </a:r>
            <a:r>
              <a:rPr lang="ja-JP" altLang="en-US" sz="2000" b="1" smtClean="0">
                <a:solidFill>
                  <a:schemeClr val="bg1"/>
                </a:solidFill>
              </a:rPr>
              <a:t>な  る</a:t>
            </a:r>
            <a:r>
              <a:rPr lang="ko-KR" altLang="en-US" sz="2000" b="1">
                <a:solidFill>
                  <a:schemeClr val="bg1"/>
                </a:solidFill>
              </a:rPr>
              <a:t>主</a:t>
            </a:r>
            <a:r>
              <a:rPr lang="ja-JP" altLang="en-US" sz="2000" b="1" smtClean="0">
                <a:solidFill>
                  <a:schemeClr val="bg1"/>
                </a:solidFill>
              </a:rPr>
              <a:t>に</a:t>
            </a:r>
            <a:r>
              <a:rPr lang="ko-KR" altLang="en-US" sz="2000" b="1" smtClean="0">
                <a:solidFill>
                  <a:schemeClr val="bg1"/>
                </a:solidFill>
              </a:rPr>
              <a:t>感謝</a:t>
            </a:r>
            <a:r>
              <a:rPr lang="ja-JP" altLang="en-US" sz="2000" b="1" smtClean="0">
                <a:solidFill>
                  <a:schemeClr val="bg1"/>
                </a:solidFill>
              </a:rPr>
              <a:t>セよ  その愛</a:t>
            </a:r>
            <a:r>
              <a:rPr lang="ko-KR" altLang="en-US" sz="2000" b="1" smtClean="0">
                <a:solidFill>
                  <a:schemeClr val="bg1"/>
                </a:solidFill>
              </a:rPr>
              <a:t>永久</a:t>
            </a:r>
            <a:r>
              <a:rPr lang="ja-JP" altLang="en-US" sz="2000" b="1" smtClean="0">
                <a:solidFill>
                  <a:schemeClr val="bg1"/>
                </a:solidFill>
              </a:rPr>
              <a:t>に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何よ</a:t>
            </a:r>
            <a:r>
              <a:rPr lang="ja-JP" altLang="en-US" sz="2000" b="1">
                <a:solidFill>
                  <a:schemeClr val="bg1"/>
                </a:solidFill>
              </a:rPr>
              <a:t>い も </a:t>
            </a:r>
            <a:r>
              <a:rPr lang="ko-KR" altLang="en-US" sz="2000" b="1" smtClean="0">
                <a:solidFill>
                  <a:schemeClr val="bg1"/>
                </a:solidFill>
              </a:rPr>
              <a:t>優</a:t>
            </a:r>
            <a:r>
              <a:rPr lang="ja-JP" altLang="en-US" sz="2000" b="1" smtClean="0">
                <a:solidFill>
                  <a:schemeClr val="bg1"/>
                </a:solidFill>
              </a:rPr>
              <a:t>れた</a:t>
            </a:r>
            <a:r>
              <a:rPr lang="ko-KR" altLang="en-US" sz="2000" b="1" smtClean="0">
                <a:solidFill>
                  <a:schemeClr val="bg1"/>
                </a:solidFill>
              </a:rPr>
              <a:t> 主  </a:t>
            </a:r>
            <a:r>
              <a:rPr lang="ko-KR" altLang="en-US" sz="2000" b="1" smtClean="0">
                <a:solidFill>
                  <a:schemeClr val="bg1"/>
                </a:solidFill>
              </a:rPr>
              <a:t> </a:t>
            </a:r>
            <a:r>
              <a:rPr lang="ja-JP" altLang="en-US" sz="2000" b="1" smtClean="0">
                <a:solidFill>
                  <a:schemeClr val="bg1"/>
                </a:solidFill>
              </a:rPr>
              <a:t>そ</a:t>
            </a:r>
            <a:r>
              <a:rPr lang="ja-JP" altLang="en-US" sz="2000" b="1" smtClean="0">
                <a:solidFill>
                  <a:schemeClr val="bg1"/>
                </a:solidFill>
              </a:rPr>
              <a:t>の愛</a:t>
            </a:r>
            <a:r>
              <a:rPr lang="ko-KR" altLang="en-US" sz="2000" b="1" smtClean="0">
                <a:solidFill>
                  <a:schemeClr val="bg1"/>
                </a:solidFill>
              </a:rPr>
              <a:t>永久</a:t>
            </a:r>
            <a:r>
              <a:rPr lang="ja-JP" altLang="en-US" sz="2000" b="1" smtClean="0">
                <a:solidFill>
                  <a:schemeClr val="bg1"/>
                </a:solidFill>
              </a:rPr>
              <a:t>に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.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bg1"/>
                </a:solidFill>
              </a:rPr>
              <a:t>日</a:t>
            </a:r>
            <a:r>
              <a:rPr lang="ja-JP" altLang="en-US" sz="2000" b="1" smtClean="0">
                <a:solidFill>
                  <a:schemeClr val="bg1"/>
                </a:solidFill>
              </a:rPr>
              <a:t>が昇り沈むもで  </a:t>
            </a:r>
            <a:r>
              <a:rPr lang="ja-JP" altLang="en-US" sz="2000" b="1" smtClean="0">
                <a:solidFill>
                  <a:schemeClr val="bg1"/>
                </a:solidFill>
              </a:rPr>
              <a:t> そ</a:t>
            </a:r>
            <a:r>
              <a:rPr lang="ja-JP" altLang="en-US" sz="2000" b="1" smtClean="0">
                <a:solidFill>
                  <a:schemeClr val="bg1"/>
                </a:solidFill>
              </a:rPr>
              <a:t>の愛</a:t>
            </a:r>
            <a:r>
              <a:rPr lang="ko-KR" altLang="en-US" sz="2000" b="1" smtClean="0">
                <a:solidFill>
                  <a:schemeClr val="bg1"/>
                </a:solidFill>
              </a:rPr>
              <a:t>永久</a:t>
            </a:r>
            <a:r>
              <a:rPr lang="ja-JP" altLang="en-US" sz="2000" b="1" smtClean="0">
                <a:solidFill>
                  <a:schemeClr val="bg1"/>
                </a:solidFill>
              </a:rPr>
              <a:t>に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bg1"/>
                </a:solidFill>
              </a:rPr>
              <a:t>主</a:t>
            </a:r>
            <a:r>
              <a:rPr lang="ja-JP" altLang="en-US" sz="2000" b="1" smtClean="0">
                <a:solidFill>
                  <a:schemeClr val="bg1"/>
                </a:solidFill>
              </a:rPr>
              <a:t>の</a:t>
            </a:r>
            <a:r>
              <a:rPr lang="ko-KR" altLang="en-US" sz="2000" b="1" smtClean="0">
                <a:solidFill>
                  <a:schemeClr val="bg1"/>
                </a:solidFill>
              </a:rPr>
              <a:t>惠</a:t>
            </a:r>
            <a:r>
              <a:rPr lang="ja-JP" altLang="en-US" sz="2000" b="1" smtClean="0">
                <a:solidFill>
                  <a:schemeClr val="bg1"/>
                </a:solidFill>
              </a:rPr>
              <a:t> みに </a:t>
            </a:r>
            <a:r>
              <a:rPr lang="ja-JP" altLang="en-US" sz="2000" b="1" smtClean="0">
                <a:solidFill>
                  <a:schemeClr val="bg1"/>
                </a:solidFill>
              </a:rPr>
              <a:t> </a:t>
            </a:r>
            <a:r>
              <a:rPr lang="ko-KR" altLang="en-US" sz="2000" b="1" smtClean="0">
                <a:solidFill>
                  <a:schemeClr val="bg1"/>
                </a:solidFill>
              </a:rPr>
              <a:t>歩</a:t>
            </a:r>
            <a:r>
              <a:rPr lang="ja-JP" altLang="en-US" sz="2000" b="1" smtClean="0">
                <a:solidFill>
                  <a:schemeClr val="bg1"/>
                </a:solidFill>
              </a:rPr>
              <a:t>むを </a:t>
            </a:r>
            <a:r>
              <a:rPr lang="ja-JP" altLang="en-US" sz="2000" b="1" smtClean="0">
                <a:solidFill>
                  <a:schemeClr val="bg1"/>
                </a:solidFill>
              </a:rPr>
              <a:t>  </a:t>
            </a:r>
            <a:r>
              <a:rPr lang="ja-JP" altLang="en-US" sz="2000" b="1" smtClean="0">
                <a:solidFill>
                  <a:schemeClr val="bg1"/>
                </a:solidFill>
              </a:rPr>
              <a:t>その愛</a:t>
            </a:r>
            <a:r>
              <a:rPr lang="ko-KR" altLang="en-US" sz="2000" b="1" smtClean="0">
                <a:solidFill>
                  <a:schemeClr val="bg1"/>
                </a:solidFill>
              </a:rPr>
              <a:t>永久</a:t>
            </a:r>
            <a:r>
              <a:rPr lang="ja-JP" altLang="en-US" sz="2000" b="1" smtClean="0">
                <a:solidFill>
                  <a:schemeClr val="bg1"/>
                </a:solidFill>
              </a:rPr>
              <a:t>に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Pre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Chorus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賛美 賛美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賛美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賛美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Chorus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永遠に</a:t>
            </a:r>
            <a:r>
              <a:rPr lang="ko-KR" altLang="en-US" sz="2000" b="1" smtClean="0">
                <a:solidFill>
                  <a:srgbClr val="FF0000"/>
                </a:solidFill>
              </a:rPr>
              <a:t>真実</a:t>
            </a:r>
            <a:r>
              <a:rPr lang="ja-JP" altLang="en-US" sz="2000" b="1" smtClean="0">
                <a:solidFill>
                  <a:srgbClr val="FF0000"/>
                </a:solidFill>
              </a:rPr>
              <a:t> な</a:t>
            </a:r>
            <a:r>
              <a:rPr lang="ko-KR" altLang="en-US" sz="2000" b="1" smtClean="0">
                <a:solidFill>
                  <a:srgbClr val="FF0000"/>
                </a:solidFill>
              </a:rPr>
              <a:t>力</a:t>
            </a:r>
            <a:r>
              <a:rPr lang="ja-JP" altLang="en-US" sz="2000" b="1" smtClean="0">
                <a:solidFill>
                  <a:srgbClr val="FF0000"/>
                </a:solidFill>
              </a:rPr>
              <a:t> あ る</a:t>
            </a:r>
            <a:r>
              <a:rPr lang="ko-KR" altLang="en-US" sz="2000" b="1" smtClean="0">
                <a:solidFill>
                  <a:srgbClr val="FF0000"/>
                </a:solidFill>
              </a:rPr>
              <a:t>主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我</a:t>
            </a:r>
            <a:r>
              <a:rPr lang="ja-JP" altLang="en-US" sz="2000" b="1" smtClean="0">
                <a:solidFill>
                  <a:srgbClr val="FF0000"/>
                </a:solidFill>
              </a:rPr>
              <a:t> らと</a:t>
            </a:r>
            <a:r>
              <a:rPr lang="ko-KR" altLang="en-US" sz="2000" b="1" smtClean="0">
                <a:solidFill>
                  <a:srgbClr val="FF0000"/>
                </a:solidFill>
              </a:rPr>
              <a:t>共</a:t>
            </a:r>
            <a:r>
              <a:rPr lang="ja-JP" altLang="en-US" sz="2000" b="1" smtClean="0">
                <a:solidFill>
                  <a:srgbClr val="FF0000"/>
                </a:solidFill>
              </a:rPr>
              <a:t>に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永</a:t>
            </a:r>
            <a:r>
              <a:rPr lang="ja-JP" altLang="en-US" sz="2000" b="1" smtClean="0">
                <a:solidFill>
                  <a:srgbClr val="FF0000"/>
                </a:solidFill>
              </a:rPr>
              <a:t>遠</a:t>
            </a:r>
            <a:r>
              <a:rPr lang="ja-JP" altLang="en-US" sz="2000" b="1" smtClean="0">
                <a:solidFill>
                  <a:srgbClr val="FF0000"/>
                </a:solidFill>
              </a:rPr>
              <a:t>に</a:t>
            </a:r>
            <a:r>
              <a:rPr lang="ja-JP" altLang="en-US" sz="2000" b="1" smtClean="0">
                <a:solidFill>
                  <a:srgbClr val="FF0000"/>
                </a:solidFill>
              </a:rPr>
              <a:t>永遠に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そ</a:t>
            </a:r>
            <a:r>
              <a:rPr lang="ja-JP" altLang="en-US" sz="2000" b="1" smtClean="0">
                <a:solidFill>
                  <a:srgbClr val="FF0000"/>
                </a:solidFill>
              </a:rPr>
              <a:t>の愛</a:t>
            </a:r>
            <a:r>
              <a:rPr lang="ko-KR" altLang="en-US" sz="2000" b="1" smtClean="0">
                <a:solidFill>
                  <a:srgbClr val="FF0000"/>
                </a:solidFill>
              </a:rPr>
              <a:t>永久</a:t>
            </a:r>
            <a:r>
              <a:rPr lang="ja-JP" altLang="en-US" sz="2000" b="1" smtClean="0">
                <a:solidFill>
                  <a:srgbClr val="FF0000"/>
                </a:solidFill>
              </a:rPr>
              <a:t>に</a:t>
            </a:r>
            <a:endParaRPr lang="en-US" altLang="ja-JP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92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王なる主に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王なる主に japan</dc:title>
  <dc:creator>FRONT</dc:creator>
  <cp:lastModifiedBy>FRONT</cp:lastModifiedBy>
  <cp:revision>31</cp:revision>
  <dcterms:created xsi:type="dcterms:W3CDTF">2025-07-11T20:04:18Z</dcterms:created>
  <dcterms:modified xsi:type="dcterms:W3CDTF">2025-07-12T17:08:53Z</dcterms:modified>
</cp:coreProperties>
</file>