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E42F-A99D-4356-910F-927FB3647BFA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67FCF-4CB6-4471-A8BF-5F71ABA529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尊崇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438400" cy="533399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我尊崇祢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762000"/>
            <a:ext cx="4572000" cy="3048000"/>
          </a:xfrm>
        </p:spPr>
        <p:txBody>
          <a:bodyPr>
            <a:no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/>
                </a:solidFill>
              </a:rPr>
              <a:t>主耶和華，祢至高超乎全地，</a:t>
            </a:r>
          </a:p>
          <a:p>
            <a:pPr algn="l"/>
            <a:r>
              <a:rPr lang="zh-CN" altLang="en-US" sz="2000" b="1" dirty="0" smtClean="0">
                <a:solidFill>
                  <a:schemeClr val="tx1"/>
                </a:solidFill>
              </a:rPr>
              <a:t>祢已被尊崇遠超過萬神之上，</a:t>
            </a:r>
          </a:p>
          <a:p>
            <a:pPr algn="l"/>
            <a:r>
              <a:rPr lang="zh-CN" altLang="en-US" sz="2000" b="1" dirty="0" smtClean="0">
                <a:solidFill>
                  <a:schemeClr val="tx1"/>
                </a:solidFill>
              </a:rPr>
              <a:t>主耶和華，祢至高超乎全地，</a:t>
            </a:r>
          </a:p>
          <a:p>
            <a:pPr algn="l"/>
            <a:r>
              <a:rPr lang="zh-CN" altLang="en-US" sz="2000" b="1" dirty="0" smtClean="0">
                <a:solidFill>
                  <a:schemeClr val="tx1"/>
                </a:solidFill>
              </a:rPr>
              <a:t>祢已被尊崇遠超過萬神之上。</a:t>
            </a:r>
          </a:p>
          <a:p>
            <a:pPr algn="l"/>
            <a:endParaRPr lang="en-US" altLang="zh-CN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rgbClr val="FF0000"/>
                </a:solidFill>
              </a:rPr>
              <a:t>Ref</a:t>
            </a:r>
            <a:endParaRPr lang="zh-CN" alt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我尊崇祢，我尊崇祢，我尊崇祢，哦主</a:t>
            </a: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我尊崇祢，我尊崇祢，我尊崇祢，哦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主</a:t>
            </a:r>
            <a:endParaRPr lang="en-US" altLang="zh-CN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我尊崇祢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我尊崇祢</dc:title>
  <dc:creator>FRONT</dc:creator>
  <cp:lastModifiedBy>FRONT</cp:lastModifiedBy>
  <cp:revision>10</cp:revision>
  <dcterms:created xsi:type="dcterms:W3CDTF">2025-06-30T23:21:31Z</dcterms:created>
  <dcterms:modified xsi:type="dcterms:W3CDTF">2025-07-07T16:45:32Z</dcterms:modified>
</cp:coreProperties>
</file>