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186E-2375-4E34-A718-C487B4FB89B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4E7FF-CFEB-4051-9B05-8A6FC05761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Lord Be Glorified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在我一生要榮耀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81001"/>
            <a:ext cx="4495800" cy="6858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在我一生要榮耀主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2057400"/>
            <a:ext cx="4038600" cy="4267200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在我一生，要荣耀主，要荣耀主，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在我一生，今天要荣耀主。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在祢教会，要荣耀主，要荣耀主，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在祢教会，今天要荣耀主。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在我家庭，要荣耀主，要荣耀主，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在我家庭，今天要荣耀主。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在我诗歌，要荣耀主，要荣耀主，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在我诗歌，今天要荣耀主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116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在我一生要榮耀主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在我一生要榮耀主</dc:title>
  <dc:creator>FRONT</dc:creator>
  <cp:lastModifiedBy>FRONT</cp:lastModifiedBy>
  <cp:revision>4</cp:revision>
  <dcterms:created xsi:type="dcterms:W3CDTF">2025-07-28T17:34:01Z</dcterms:created>
  <dcterms:modified xsi:type="dcterms:W3CDTF">2025-07-30T18:09:26Z</dcterms:modified>
</cp:coreProperties>
</file>