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713" autoAdjust="0"/>
  </p:normalViewPr>
  <p:slideViewPr>
    <p:cSldViewPr>
      <p:cViewPr varScale="1">
        <p:scale>
          <a:sx n="113" d="100"/>
          <a:sy n="113" d="100"/>
        </p:scale>
        <p:origin x="-2370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0BE75-3E4D-4E21-ABFB-6E9C1375F724}" type="datetimeFigureOut">
              <a:rPr lang="en-US" smtClean="0"/>
              <a:pPr/>
              <a:t>7/27/2025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02667-4908-4433-B6BF-67263F3C04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0BE75-3E4D-4E21-ABFB-6E9C1375F724}" type="datetimeFigureOut">
              <a:rPr lang="en-US" smtClean="0"/>
              <a:pPr/>
              <a:t>7/27/2025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02667-4908-4433-B6BF-67263F3C04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0BE75-3E4D-4E21-ABFB-6E9C1375F724}" type="datetimeFigureOut">
              <a:rPr lang="en-US" smtClean="0"/>
              <a:pPr/>
              <a:t>7/27/2025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02667-4908-4433-B6BF-67263F3C04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0BE75-3E4D-4E21-ABFB-6E9C1375F724}" type="datetimeFigureOut">
              <a:rPr lang="en-US" smtClean="0"/>
              <a:pPr/>
              <a:t>7/27/2025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02667-4908-4433-B6BF-67263F3C04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0BE75-3E4D-4E21-ABFB-6E9C1375F724}" type="datetimeFigureOut">
              <a:rPr lang="en-US" smtClean="0"/>
              <a:pPr/>
              <a:t>7/27/2025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02667-4908-4433-B6BF-67263F3C04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0BE75-3E4D-4E21-ABFB-6E9C1375F724}" type="datetimeFigureOut">
              <a:rPr lang="en-US" smtClean="0"/>
              <a:pPr/>
              <a:t>7/27/2025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02667-4908-4433-B6BF-67263F3C04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0BE75-3E4D-4E21-ABFB-6E9C1375F724}" type="datetimeFigureOut">
              <a:rPr lang="en-US" smtClean="0"/>
              <a:pPr/>
              <a:t>7/27/2025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02667-4908-4433-B6BF-67263F3C04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0BE75-3E4D-4E21-ABFB-6E9C1375F724}" type="datetimeFigureOut">
              <a:rPr lang="en-US" smtClean="0"/>
              <a:pPr/>
              <a:t>7/27/2025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02667-4908-4433-B6BF-67263F3C04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0BE75-3E4D-4E21-ABFB-6E9C1375F724}" type="datetimeFigureOut">
              <a:rPr lang="en-US" smtClean="0"/>
              <a:pPr/>
              <a:t>7/27/2025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02667-4908-4433-B6BF-67263F3C04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0BE75-3E4D-4E21-ABFB-6E9C1375F724}" type="datetimeFigureOut">
              <a:rPr lang="en-US" smtClean="0"/>
              <a:pPr/>
              <a:t>7/27/2025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02667-4908-4433-B6BF-67263F3C04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0BE75-3E4D-4E21-ABFB-6E9C1375F724}" type="datetimeFigureOut">
              <a:rPr lang="en-US" smtClean="0"/>
              <a:pPr/>
              <a:t>7/27/2025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02667-4908-4433-B6BF-67263F3C04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0BE75-3E4D-4E21-ABFB-6E9C1375F724}" type="datetimeFigureOut">
              <a:rPr lang="en-US" smtClean="0"/>
              <a:pPr/>
              <a:t>7/27/2025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102667-4908-4433-B6BF-67263F3C04B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Praise Him all ye little children.jpg"/>
          <p:cNvPicPr>
            <a:picLocks noChangeAspect="1"/>
          </p:cNvPicPr>
          <p:nvPr userDrawn="1"/>
        </p:nvPicPr>
        <p:blipFill>
          <a:blip r:embed="rId14">
            <a:lum bright="5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主的小孩大家都来赞美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152400"/>
            <a:ext cx="5334000" cy="533399"/>
          </a:xfrm>
        </p:spPr>
        <p:txBody>
          <a:bodyPr>
            <a:normAutofit fontScale="90000"/>
          </a:bodyPr>
          <a:lstStyle/>
          <a:p>
            <a:r>
              <a:rPr lang="en-US" altLang="zh-CN" b="1" dirty="0" smtClean="0"/>
              <a:t/>
            </a:r>
            <a:br>
              <a:rPr lang="en-US" altLang="zh-CN" b="1" dirty="0" smtClean="0"/>
            </a:br>
            <a:r>
              <a:rPr lang="zh-CN" altLang="en-US" b="1" dirty="0" smtClean="0"/>
              <a:t>主</a:t>
            </a:r>
            <a:r>
              <a:rPr lang="zh-CN" altLang="en-US" b="1" dirty="0"/>
              <a:t>的小孩大家都来赞美</a:t>
            </a:r>
            <a:br>
              <a:rPr lang="zh-CN" altLang="en-US" b="1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1600200"/>
            <a:ext cx="2667000" cy="1371600"/>
          </a:xfrm>
        </p:spPr>
        <p:txBody>
          <a:bodyPr>
            <a:noAutofit/>
          </a:bodyPr>
          <a:lstStyle/>
          <a:p>
            <a:pPr algn="l"/>
            <a:r>
              <a:rPr lang="zh-TW" alt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主的小孩大家都來讚美，</a:t>
            </a:r>
          </a:p>
          <a:p>
            <a:pPr algn="l"/>
            <a:r>
              <a:rPr lang="zh-TW" alt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讚美主，主是愛，</a:t>
            </a:r>
          </a:p>
          <a:p>
            <a:pPr algn="l"/>
            <a:r>
              <a:rPr lang="zh-TW" alt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主的小孩大家都來讚美，</a:t>
            </a:r>
          </a:p>
          <a:p>
            <a:pPr algn="l"/>
            <a:r>
              <a:rPr lang="zh-TW" alt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讚美主，主是愛。</a:t>
            </a:r>
          </a:p>
          <a:p>
            <a:pPr algn="l"/>
            <a:endParaRPr lang="zh-TW" altLang="en-US" sz="1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38</Words>
  <Application>Microsoft Office PowerPoint</Application>
  <PresentationFormat>On-screen Show (4:3)</PresentationFormat>
  <Paragraphs>5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 主的小孩大家都来赞美 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主的小孩大家都来赞美 </dc:title>
  <dc:creator>FRONT</dc:creator>
  <cp:lastModifiedBy>FRONT</cp:lastModifiedBy>
  <cp:revision>11</cp:revision>
  <dcterms:created xsi:type="dcterms:W3CDTF">2025-07-27T01:16:32Z</dcterms:created>
  <dcterms:modified xsi:type="dcterms:W3CDTF">2025-07-28T01:37:57Z</dcterms:modified>
</cp:coreProperties>
</file>