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8DB37-13F8-4F90-80DC-FA494DEF9A90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8DB37-13F8-4F90-80DC-FA494DEF9A90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2166-4CAF-490B-BE91-122D99049A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を求め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9190" y="142852"/>
            <a:ext cx="2857520" cy="42862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主</a:t>
            </a:r>
            <a:r>
              <a:rPr lang="ja-JP" altLang="en-US" b="1" smtClean="0"/>
              <a:t>を</a:t>
            </a:r>
            <a:r>
              <a:rPr lang="ko-KR" altLang="en-US" b="1" smtClean="0"/>
              <a:t>求</a:t>
            </a:r>
            <a:r>
              <a:rPr lang="ja-JP" altLang="en-US" b="1" smtClean="0"/>
              <a:t>める</a:t>
            </a:r>
            <a:endParaRPr lang="ja-JP" altLang="en-US" b="1"/>
          </a:p>
        </p:txBody>
      </p:sp>
      <p:sp>
        <p:nvSpPr>
          <p:cNvPr id="4" name="Rectangle 3"/>
          <p:cNvSpPr/>
          <p:nvPr/>
        </p:nvSpPr>
        <p:spPr>
          <a:xfrm>
            <a:off x="4643438" y="702469"/>
            <a:ext cx="428628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心</a:t>
            </a:r>
            <a:r>
              <a:rPr lang="ja-JP" altLang="en-US" b="1" smtClean="0"/>
              <a:t>を</a:t>
            </a:r>
            <a:r>
              <a:rPr lang="ko-KR" altLang="en-US" b="1" smtClean="0"/>
              <a:t>御前</a:t>
            </a:r>
            <a:r>
              <a:rPr lang="ja-JP" altLang="en-US" b="1" smtClean="0"/>
              <a:t>に  </a:t>
            </a:r>
            <a:r>
              <a:rPr lang="en-US" b="1" dirty="0" err="1" smtClean="0"/>
              <a:t>kokoro</a:t>
            </a:r>
            <a:r>
              <a:rPr lang="en-US" b="1" dirty="0" smtClean="0"/>
              <a:t> </a:t>
            </a:r>
            <a:r>
              <a:rPr lang="en-US" b="1" dirty="0" err="1" smtClean="0"/>
              <a:t>wo</a:t>
            </a:r>
            <a:r>
              <a:rPr lang="en-US" b="1" dirty="0" smtClean="0"/>
              <a:t> </a:t>
            </a:r>
            <a:r>
              <a:rPr lang="en-US" b="1" dirty="0" err="1" smtClean="0"/>
              <a:t>mimae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endParaRPr lang="en-US" b="1" dirty="0" smtClean="0"/>
          </a:p>
          <a:p>
            <a:r>
              <a:rPr lang="ko-KR" altLang="en-US" b="1" dirty="0" smtClean="0"/>
              <a:t>安</a:t>
            </a:r>
            <a:r>
              <a:rPr lang="ja-JP" altLang="en-US" b="1" smtClean="0"/>
              <a:t>らぎの</a:t>
            </a:r>
            <a:r>
              <a:rPr lang="ko-KR" altLang="en-US" b="1" smtClean="0"/>
              <a:t>内</a:t>
            </a:r>
            <a:r>
              <a:rPr lang="ja-JP" altLang="en-US" b="1" smtClean="0"/>
              <a:t>に  </a:t>
            </a:r>
            <a:r>
              <a:rPr lang="en-US" b="1" dirty="0" err="1" smtClean="0"/>
              <a:t>yasuragi</a:t>
            </a:r>
            <a:r>
              <a:rPr lang="en-US" b="1" dirty="0" smtClean="0"/>
              <a:t> no </a:t>
            </a:r>
            <a:r>
              <a:rPr lang="en-US" b="1" dirty="0" err="1" smtClean="0"/>
              <a:t>uchi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endParaRPr lang="en-US" b="1" dirty="0" smtClean="0"/>
          </a:p>
          <a:p>
            <a:r>
              <a:rPr lang="ja-JP" altLang="en-US" b="1" smtClean="0"/>
              <a:t>あなたの</a:t>
            </a:r>
            <a:r>
              <a:rPr lang="ko-KR" altLang="en-US" b="1" smtClean="0"/>
              <a:t>力</a:t>
            </a:r>
            <a:r>
              <a:rPr lang="ja-JP" altLang="en-US" b="1" smtClean="0"/>
              <a:t>で  </a:t>
            </a:r>
            <a:r>
              <a:rPr lang="en-US" b="1" dirty="0" err="1" smtClean="0"/>
              <a:t>anata</a:t>
            </a:r>
            <a:r>
              <a:rPr lang="en-US" b="1" dirty="0" smtClean="0"/>
              <a:t> no </a:t>
            </a:r>
            <a:r>
              <a:rPr lang="en-US" b="1" dirty="0" err="1" smtClean="0"/>
              <a:t>chikara</a:t>
            </a:r>
            <a:r>
              <a:rPr lang="en-US" b="1" dirty="0" smtClean="0"/>
              <a:t> de</a:t>
            </a:r>
          </a:p>
          <a:p>
            <a:r>
              <a:rPr lang="ko-KR" altLang="en-US" b="1" dirty="0" smtClean="0"/>
              <a:t>導</a:t>
            </a:r>
            <a:r>
              <a:rPr lang="ja-JP" altLang="en-US" b="1" smtClean="0"/>
              <a:t>き</a:t>
            </a:r>
            <a:r>
              <a:rPr lang="ko-KR" altLang="en-US" b="1" smtClean="0"/>
              <a:t>助</a:t>
            </a:r>
            <a:r>
              <a:rPr lang="ja-JP" altLang="en-US" b="1" smtClean="0"/>
              <a:t>けて  </a:t>
            </a:r>
            <a:r>
              <a:rPr lang="en-US" b="1" dirty="0" err="1" smtClean="0"/>
              <a:t>michibiki</a:t>
            </a:r>
            <a:r>
              <a:rPr lang="en-US" b="1" dirty="0" smtClean="0"/>
              <a:t> </a:t>
            </a:r>
            <a:r>
              <a:rPr lang="en-US" b="1" dirty="0" err="1" smtClean="0"/>
              <a:t>tasukete</a:t>
            </a:r>
            <a:endParaRPr lang="en-US" b="1" dirty="0" smtClean="0"/>
          </a:p>
          <a:p>
            <a:endParaRPr lang="en-US" sz="1400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Lord, I need You,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Oh</a:t>
            </a:r>
            <a:r>
              <a:rPr lang="en-US" b="1" dirty="0" smtClean="0">
                <a:solidFill>
                  <a:srgbClr val="FF0000"/>
                </a:solidFill>
              </a:rPr>
              <a:t>, I need You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Every hour I need </a:t>
            </a:r>
            <a:r>
              <a:rPr lang="en-US" b="1" dirty="0" smtClean="0">
                <a:solidFill>
                  <a:srgbClr val="FF0000"/>
                </a:solidFill>
              </a:rPr>
              <a:t>You</a:t>
            </a: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唯一</a:t>
            </a:r>
            <a:r>
              <a:rPr lang="ja-JP" altLang="en-US" b="1" smtClean="0">
                <a:solidFill>
                  <a:srgbClr val="FF0000"/>
                </a:solidFill>
              </a:rPr>
              <a:t>の</a:t>
            </a:r>
            <a:r>
              <a:rPr lang="ko-KR" altLang="en-US" b="1" smtClean="0">
                <a:solidFill>
                  <a:srgbClr val="FF0000"/>
                </a:solidFill>
              </a:rPr>
              <a:t>義</a:t>
            </a:r>
            <a:r>
              <a:rPr lang="ja-JP" altLang="en-US" b="1" smtClean="0">
                <a:solidFill>
                  <a:srgbClr val="FF0000"/>
                </a:solidFill>
              </a:rPr>
              <a:t>と</a:t>
            </a:r>
            <a:r>
              <a:rPr lang="ko-KR" altLang="en-US" b="1" smtClean="0">
                <a:solidFill>
                  <a:srgbClr val="FF0000"/>
                </a:solidFill>
              </a:rPr>
              <a:t>盾   主</a:t>
            </a:r>
            <a:r>
              <a:rPr lang="ja-JP" altLang="en-US" b="1" smtClean="0">
                <a:solidFill>
                  <a:srgbClr val="FF0000"/>
                </a:solidFill>
              </a:rPr>
              <a:t>を</a:t>
            </a:r>
            <a:r>
              <a:rPr lang="ko-KR" altLang="en-US" b="1" smtClean="0">
                <a:solidFill>
                  <a:srgbClr val="FF0000"/>
                </a:solidFill>
              </a:rPr>
              <a:t>求</a:t>
            </a:r>
            <a:r>
              <a:rPr lang="ja-JP" altLang="en-US" b="1" smtClean="0">
                <a:solidFill>
                  <a:srgbClr val="FF0000"/>
                </a:solidFill>
              </a:rPr>
              <a:t>める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yuiitsu</a:t>
            </a:r>
            <a:r>
              <a:rPr lang="en-US" b="1" dirty="0" smtClean="0">
                <a:solidFill>
                  <a:srgbClr val="FF0000"/>
                </a:solidFill>
              </a:rPr>
              <a:t> no </a:t>
            </a:r>
            <a:r>
              <a:rPr lang="en-US" b="1" dirty="0" err="1" smtClean="0">
                <a:solidFill>
                  <a:srgbClr val="FF0000"/>
                </a:solidFill>
              </a:rPr>
              <a:t>gi</a:t>
            </a:r>
            <a:r>
              <a:rPr lang="en-US" b="1" dirty="0" smtClean="0">
                <a:solidFill>
                  <a:srgbClr val="FF0000"/>
                </a:solidFill>
              </a:rPr>
              <a:t> to </a:t>
            </a:r>
            <a:r>
              <a:rPr lang="en-US" b="1" dirty="0" err="1" smtClean="0">
                <a:solidFill>
                  <a:srgbClr val="FF0000"/>
                </a:solidFill>
              </a:rPr>
              <a:t>tate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motomeru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1400" b="1" dirty="0" smtClean="0"/>
          </a:p>
          <a:p>
            <a:r>
              <a:rPr lang="ja-JP" altLang="en-US" b="1" smtClean="0"/>
              <a:t>罪に  打ち勝つ </a:t>
            </a:r>
            <a:r>
              <a:rPr lang="en-US" b="1" dirty="0" err="1" smtClean="0"/>
              <a:t>Tsumi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uchikatsu</a:t>
            </a:r>
            <a:endParaRPr lang="en-US" altLang="ja-JP" b="1" dirty="0" smtClean="0"/>
          </a:p>
          <a:p>
            <a:r>
              <a:rPr lang="ko-KR" altLang="en-US" b="1" dirty="0" smtClean="0"/>
              <a:t>偉大</a:t>
            </a:r>
            <a:r>
              <a:rPr lang="ja-JP" altLang="en-US" b="1" smtClean="0"/>
              <a:t>な </a:t>
            </a:r>
            <a:r>
              <a:rPr lang="ko-KR" altLang="en-US" b="1" smtClean="0"/>
              <a:t>主</a:t>
            </a:r>
            <a:r>
              <a:rPr lang="ja-JP" altLang="en-US" b="1" smtClean="0"/>
              <a:t>の</a:t>
            </a:r>
            <a:r>
              <a:rPr lang="ko-KR" altLang="en-US" b="1" smtClean="0"/>
              <a:t>愛 </a:t>
            </a:r>
            <a:r>
              <a:rPr lang="en-US" b="1" dirty="0" err="1" smtClean="0"/>
              <a:t>Idaina-nushi</a:t>
            </a:r>
            <a:r>
              <a:rPr lang="en-US" b="1" dirty="0" smtClean="0"/>
              <a:t> no </a:t>
            </a:r>
            <a:r>
              <a:rPr lang="en-US" b="1" dirty="0" err="1" smtClean="0"/>
              <a:t>ai</a:t>
            </a:r>
            <a:endParaRPr lang="en-US" altLang="ko-KR" b="1" dirty="0" smtClean="0"/>
          </a:p>
          <a:p>
            <a:r>
              <a:rPr lang="ja-JP" altLang="en-US" b="1" smtClean="0"/>
              <a:t>その</a:t>
            </a:r>
            <a:r>
              <a:rPr lang="ko-KR" altLang="en-US" b="1" smtClean="0"/>
              <a:t>愛</a:t>
            </a:r>
            <a:r>
              <a:rPr lang="ja-JP" altLang="en-US" b="1" smtClean="0"/>
              <a:t> わしを </a:t>
            </a:r>
            <a:r>
              <a:rPr lang="en-US" b="1" dirty="0" err="1" smtClean="0"/>
              <a:t>Sono</a:t>
            </a:r>
            <a:r>
              <a:rPr lang="en-US" b="1" dirty="0" smtClean="0"/>
              <a:t> </a:t>
            </a:r>
            <a:r>
              <a:rPr lang="en-US" b="1" dirty="0" err="1" smtClean="0"/>
              <a:t>ai</a:t>
            </a:r>
            <a:r>
              <a:rPr lang="en-US" b="1" dirty="0" smtClean="0"/>
              <a:t> </a:t>
            </a:r>
            <a:r>
              <a:rPr lang="en-US" b="1" dirty="0" err="1" smtClean="0"/>
              <a:t>washi</a:t>
            </a:r>
            <a:r>
              <a:rPr lang="en-US" b="1" dirty="0" smtClean="0"/>
              <a:t> o</a:t>
            </a:r>
            <a:endParaRPr lang="en-US" altLang="ja-JP" b="1" dirty="0" smtClean="0"/>
          </a:p>
          <a:p>
            <a:r>
              <a:rPr lang="ja-JP" altLang="en-US" b="1" smtClean="0"/>
              <a:t>きよめて </a:t>
            </a:r>
            <a:r>
              <a:rPr lang="ko-KR" altLang="en-US" b="1" smtClean="0"/>
              <a:t> 自由</a:t>
            </a:r>
            <a:r>
              <a:rPr lang="ja-JP" altLang="en-US" b="1" smtClean="0"/>
              <a:t>に </a:t>
            </a:r>
            <a:r>
              <a:rPr lang="en-US" b="1" dirty="0" err="1" smtClean="0"/>
              <a:t>Kiyomete</a:t>
            </a:r>
            <a:r>
              <a:rPr lang="en-US" b="1" dirty="0" smtClean="0"/>
              <a:t>   </a:t>
            </a:r>
            <a:r>
              <a:rPr lang="en-US" b="1" dirty="0" err="1" smtClean="0"/>
              <a:t>jiyū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endParaRPr lang="en-US" altLang="ja-JP" b="1" dirty="0" smtClean="0"/>
          </a:p>
          <a:p>
            <a:endParaRPr lang="en-US" sz="1400" b="1" dirty="0" smtClean="0"/>
          </a:p>
          <a:p>
            <a:r>
              <a:rPr lang="en-US" b="1" dirty="0" smtClean="0"/>
              <a:t>Bridge</a:t>
            </a:r>
          </a:p>
          <a:p>
            <a:r>
              <a:rPr lang="ko-KR" altLang="en-US" b="1" dirty="0" smtClean="0"/>
              <a:t>闇覆</a:t>
            </a:r>
            <a:r>
              <a:rPr lang="ja-JP" altLang="en-US" b="1" smtClean="0"/>
              <a:t>う </a:t>
            </a:r>
            <a:r>
              <a:rPr lang="ko-KR" altLang="en-US" b="1" smtClean="0"/>
              <a:t>時</a:t>
            </a:r>
            <a:r>
              <a:rPr lang="ja-JP" altLang="en-US" b="1" smtClean="0"/>
              <a:t>にも </a:t>
            </a:r>
            <a:r>
              <a:rPr lang="en-US" b="1" dirty="0" err="1" smtClean="0"/>
              <a:t>yami</a:t>
            </a:r>
            <a:r>
              <a:rPr lang="en-US" b="1" dirty="0" smtClean="0"/>
              <a:t> </a:t>
            </a:r>
            <a:r>
              <a:rPr lang="en-US" b="1" dirty="0" err="1" smtClean="0"/>
              <a:t>oou</a:t>
            </a:r>
            <a:r>
              <a:rPr lang="en-US" b="1" dirty="0" smtClean="0"/>
              <a:t> </a:t>
            </a:r>
            <a:r>
              <a:rPr lang="en-US" b="1" dirty="0" err="1" smtClean="0"/>
              <a:t>toki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mo</a:t>
            </a:r>
          </a:p>
          <a:p>
            <a:r>
              <a:rPr lang="ko-KR" altLang="en-US" b="1" dirty="0" smtClean="0"/>
              <a:t>主</a:t>
            </a:r>
            <a:r>
              <a:rPr lang="ja-JP" altLang="en-US" b="1" smtClean="0"/>
              <a:t>のため</a:t>
            </a:r>
            <a:r>
              <a:rPr lang="ko-KR" altLang="en-US" b="1" smtClean="0"/>
              <a:t>歌</a:t>
            </a:r>
            <a:r>
              <a:rPr lang="ja-JP" altLang="en-US" b="1" smtClean="0"/>
              <a:t>う </a:t>
            </a:r>
            <a:r>
              <a:rPr lang="en-US" b="1" dirty="0" err="1" smtClean="0"/>
              <a:t>shu</a:t>
            </a:r>
            <a:r>
              <a:rPr lang="en-US" b="1" dirty="0" smtClean="0"/>
              <a:t> no tame </a:t>
            </a:r>
            <a:r>
              <a:rPr lang="en-US" b="1" dirty="0" err="1" smtClean="0"/>
              <a:t>utau</a:t>
            </a:r>
            <a:endParaRPr lang="en-US" b="1" dirty="0" smtClean="0"/>
          </a:p>
          <a:p>
            <a:r>
              <a:rPr lang="ko-KR" altLang="en-US" b="1" dirty="0" smtClean="0"/>
              <a:t>立</a:t>
            </a:r>
            <a:r>
              <a:rPr lang="ja-JP" altLang="en-US" b="1" smtClean="0"/>
              <a:t>ち</a:t>
            </a:r>
            <a:r>
              <a:rPr lang="ko-KR" altLang="en-US" b="1" smtClean="0"/>
              <a:t>上</a:t>
            </a:r>
            <a:r>
              <a:rPr lang="ja-JP" altLang="en-US" b="1" smtClean="0"/>
              <a:t>がれなくても </a:t>
            </a:r>
            <a:r>
              <a:rPr lang="en-US" b="1" dirty="0" err="1" smtClean="0"/>
              <a:t>tachi</a:t>
            </a:r>
            <a:r>
              <a:rPr lang="en-US" b="1" dirty="0" smtClean="0"/>
              <a:t> </a:t>
            </a:r>
            <a:r>
              <a:rPr lang="en-US" b="1" dirty="0" err="1" smtClean="0"/>
              <a:t>agare</a:t>
            </a:r>
            <a:r>
              <a:rPr lang="en-US" b="1" dirty="0" smtClean="0"/>
              <a:t> </a:t>
            </a:r>
            <a:r>
              <a:rPr lang="en-US" b="1" dirty="0" err="1" smtClean="0"/>
              <a:t>naku</a:t>
            </a:r>
            <a:r>
              <a:rPr lang="en-US" b="1" dirty="0" smtClean="0"/>
              <a:t> </a:t>
            </a:r>
            <a:r>
              <a:rPr lang="en-US" b="1" dirty="0" err="1" smtClean="0"/>
              <a:t>temo</a:t>
            </a:r>
            <a:endParaRPr lang="en-US" b="1" dirty="0" smtClean="0"/>
          </a:p>
          <a:p>
            <a:r>
              <a:rPr lang="ko-KR" altLang="en-US" b="1" dirty="0" smtClean="0"/>
              <a:t>主</a:t>
            </a:r>
            <a:r>
              <a:rPr lang="ja-JP" altLang="en-US" b="1" smtClean="0"/>
              <a:t>われの</a:t>
            </a:r>
            <a:r>
              <a:rPr lang="ko-KR" altLang="en-US" b="1" smtClean="0"/>
              <a:t>希望 </a:t>
            </a:r>
            <a:r>
              <a:rPr lang="en-US" b="1" dirty="0" err="1" smtClean="0"/>
              <a:t>shu</a:t>
            </a:r>
            <a:r>
              <a:rPr lang="en-US" b="1" dirty="0" smtClean="0"/>
              <a:t> ware no </a:t>
            </a:r>
            <a:r>
              <a:rPr lang="en-US" b="1" dirty="0" err="1" smtClean="0"/>
              <a:t>kibou</a:t>
            </a:r>
            <a:endParaRPr lang="en-US" b="1" dirty="0" smtClean="0"/>
          </a:p>
          <a:p>
            <a:endParaRPr lang="en-US" sz="1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52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主を求める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主よあなたが必要です</dc:title>
  <dc:creator>mary</dc:creator>
  <cp:lastModifiedBy>FRONT</cp:lastModifiedBy>
  <cp:revision>23</cp:revision>
  <dcterms:created xsi:type="dcterms:W3CDTF">2023-06-04T20:34:21Z</dcterms:created>
  <dcterms:modified xsi:type="dcterms:W3CDTF">2025-07-20T02:27:40Z</dcterms:modified>
</cp:coreProperties>
</file>