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83348-1F2C-43E7-81FF-C1CCFCE891BE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E5D48-CCBD-4371-B234-875902C15E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so good1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はすばらし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主はすばら</a:t>
            </a:r>
            <a:r>
              <a:rPr lang="ja-JP" altLang="en-US" b="1" smtClean="0"/>
              <a:t>し</a:t>
            </a:r>
            <a:r>
              <a:rPr lang="ja-JP" altLang="en-US" b="1" smtClean="0"/>
              <a:t>い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3048000" cy="3505200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altLang="ko-KR" sz="14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すばらし</a:t>
            </a:r>
            <a:r>
              <a:rPr lang="ja-JP" altLang="en-US" sz="1400" b="1" smtClean="0">
                <a:solidFill>
                  <a:schemeClr val="tx1"/>
                </a:solidFill>
              </a:rPr>
              <a:t>い  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subarashii</a:t>
            </a:r>
            <a:endParaRPr lang="ja-JP" altLang="en-US" sz="1400" b="1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すばらしい　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subarashii</a:t>
            </a:r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すばらしい　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subarashii</a:t>
            </a:r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わ</a:t>
            </a:r>
            <a:r>
              <a:rPr lang="ja-JP" altLang="en-US" sz="1400" b="1" smtClean="0">
                <a:solidFill>
                  <a:schemeClr val="tx1"/>
                </a:solidFill>
              </a:rPr>
              <a:t>たしの </a:t>
            </a:r>
            <a:r>
              <a:rPr lang="ko-KR" altLang="en-US" sz="1400" b="1" smtClean="0">
                <a:solidFill>
                  <a:schemeClr val="tx1"/>
                </a:solidFill>
              </a:rPr>
              <a:t>主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Watashi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no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   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</a:t>
            </a:r>
            <a:r>
              <a:rPr lang="ko-KR" altLang="en-US" sz="1400" b="1" smtClean="0">
                <a:solidFill>
                  <a:schemeClr val="tx1"/>
                </a:solidFill>
              </a:rPr>
              <a:t>救</a:t>
            </a:r>
            <a:r>
              <a:rPr lang="ja-JP" altLang="en-US" sz="1400" b="1" smtClean="0">
                <a:solidFill>
                  <a:schemeClr val="tx1"/>
                </a:solidFill>
              </a:rPr>
              <a:t>い</a:t>
            </a:r>
            <a:r>
              <a:rPr lang="ko-KR" altLang="en-US" sz="1400" b="1" smtClean="0">
                <a:solidFill>
                  <a:schemeClr val="tx1"/>
                </a:solidFill>
              </a:rPr>
              <a:t>主 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sukuinushi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</a:t>
            </a:r>
            <a:r>
              <a:rPr lang="ko-KR" altLang="en-US" sz="1400" b="1" smtClean="0">
                <a:solidFill>
                  <a:schemeClr val="tx1"/>
                </a:solidFill>
              </a:rPr>
              <a:t>救</a:t>
            </a:r>
            <a:r>
              <a:rPr lang="ja-JP" altLang="en-US" sz="1400" b="1" smtClean="0">
                <a:solidFill>
                  <a:schemeClr val="tx1"/>
                </a:solidFill>
              </a:rPr>
              <a:t>い</a:t>
            </a:r>
            <a:r>
              <a:rPr lang="ko-KR" altLang="en-US" sz="1400" b="1" smtClean="0">
                <a:solidFill>
                  <a:schemeClr val="tx1"/>
                </a:solidFill>
              </a:rPr>
              <a:t>主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sukuinushi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</a:t>
            </a:r>
            <a:r>
              <a:rPr lang="ko-KR" altLang="en-US" sz="1400" b="1" smtClean="0">
                <a:solidFill>
                  <a:schemeClr val="tx1"/>
                </a:solidFill>
              </a:rPr>
              <a:t>救</a:t>
            </a:r>
            <a:r>
              <a:rPr lang="ja-JP" altLang="en-US" sz="1400" b="1" smtClean="0">
                <a:solidFill>
                  <a:schemeClr val="tx1"/>
                </a:solidFill>
              </a:rPr>
              <a:t>い</a:t>
            </a:r>
            <a:r>
              <a:rPr lang="ko-KR" altLang="en-US" sz="1400" b="1" smtClean="0">
                <a:solidFill>
                  <a:schemeClr val="tx1"/>
                </a:solidFill>
              </a:rPr>
              <a:t>主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sukuinushi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わ</a:t>
            </a:r>
            <a:r>
              <a:rPr lang="ja-JP" altLang="en-US" sz="1400" b="1" smtClean="0">
                <a:solidFill>
                  <a:schemeClr val="tx1"/>
                </a:solidFill>
              </a:rPr>
              <a:t>たしの </a:t>
            </a:r>
            <a:r>
              <a:rPr lang="ko-KR" altLang="en-US" sz="1400" b="1" smtClean="0">
                <a:solidFill>
                  <a:schemeClr val="tx1"/>
                </a:solidFill>
              </a:rPr>
              <a:t>主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</a:t>
            </a:r>
            <a:r>
              <a:rPr lang="en-US" sz="1400" b="1" dirty="0" err="1" smtClean="0">
                <a:solidFill>
                  <a:schemeClr val="tx1"/>
                </a:solidFill>
              </a:rPr>
              <a:t>atashi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no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</a:t>
            </a:r>
            <a:r>
              <a:rPr lang="ko-KR" altLang="en-US" sz="1400" b="1" smtClean="0">
                <a:solidFill>
                  <a:schemeClr val="tx1"/>
                </a:solidFill>
              </a:rPr>
              <a:t>光 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hikari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</a:t>
            </a:r>
            <a:r>
              <a:rPr lang="ko-KR" altLang="en-US" sz="1400" b="1" smtClean="0">
                <a:solidFill>
                  <a:schemeClr val="tx1"/>
                </a:solidFill>
              </a:rPr>
              <a:t>光 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hikari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は </a:t>
            </a:r>
            <a:r>
              <a:rPr lang="ko-KR" altLang="en-US" sz="1400" b="1" smtClean="0">
                <a:solidFill>
                  <a:schemeClr val="tx1"/>
                </a:solidFill>
              </a:rPr>
              <a:t>光 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hikari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わ</a:t>
            </a:r>
            <a:r>
              <a:rPr lang="ja-JP" altLang="en-US" sz="1400" b="1" smtClean="0">
                <a:solidFill>
                  <a:schemeClr val="tx1"/>
                </a:solidFill>
              </a:rPr>
              <a:t>たしの </a:t>
            </a:r>
            <a:r>
              <a:rPr lang="ko-KR" altLang="en-US" sz="1400" b="1" smtClean="0">
                <a:solidFill>
                  <a:schemeClr val="tx1"/>
                </a:solidFill>
              </a:rPr>
              <a:t>主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</a:t>
            </a:r>
            <a:r>
              <a:rPr lang="en-US" sz="1400" b="1" dirty="0" err="1" smtClean="0">
                <a:solidFill>
                  <a:schemeClr val="tx1"/>
                </a:solidFill>
              </a:rPr>
              <a:t>atashi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no </a:t>
            </a:r>
            <a:r>
              <a:rPr lang="en-US" sz="1400" b="1" dirty="0" err="1" smtClean="0">
                <a:solidFill>
                  <a:schemeClr val="tx1"/>
                </a:solidFill>
              </a:rPr>
              <a:t>shu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主はすばらしい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主はすばらしい japan</dc:title>
  <dc:creator>FRONT</dc:creator>
  <cp:lastModifiedBy>FRONT</cp:lastModifiedBy>
  <cp:revision>11</cp:revision>
  <dcterms:created xsi:type="dcterms:W3CDTF">2025-07-22T15:10:54Z</dcterms:created>
  <dcterms:modified xsi:type="dcterms:W3CDTF">2025-07-25T14:24:41Z</dcterms:modified>
</cp:coreProperties>
</file>