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0C9B-C737-48B3-AA6D-76B3AC6AE74E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BB145-5C63-4DB8-B612-6688AD0FD3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なたは天地を越え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1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あなたは天地を越え</a:t>
            </a:r>
            <a:r>
              <a:rPr lang="ja-JP" altLang="en-US" b="1" smtClean="0"/>
              <a:t>て 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19200"/>
            <a:ext cx="2971800" cy="31242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賛美します声高く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王の王をほめよう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賛美します声高く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王の王をほめよう</a:t>
            </a:r>
            <a:r>
              <a:rPr lang="en-US" altLang="ja-JP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あ</a:t>
            </a:r>
            <a:r>
              <a:rPr lang="ja-JP" altLang="en-US" b="1" smtClean="0">
                <a:solidFill>
                  <a:schemeClr val="tx1"/>
                </a:solidFill>
              </a:rPr>
              <a:t>なたは天地を越えて高く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神々を無とし見おろす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あなたは天地を越えて高く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神々を無とし見お</a:t>
            </a:r>
            <a:r>
              <a:rPr lang="ja-JP" altLang="en-US" b="1" smtClean="0">
                <a:solidFill>
                  <a:schemeClr val="tx1"/>
                </a:solidFill>
              </a:rPr>
              <a:t>ろ</a:t>
            </a:r>
            <a:r>
              <a:rPr lang="ja-JP" altLang="en-US" b="1" smtClean="0">
                <a:solidFill>
                  <a:schemeClr val="tx1"/>
                </a:solidFill>
              </a:rPr>
              <a:t>す</a:t>
            </a:r>
            <a:r>
              <a:rPr lang="en-US" altLang="ja-JP" b="1" dirty="0" smtClean="0">
                <a:solidFill>
                  <a:schemeClr val="tx1"/>
                </a:solidFill>
              </a:rPr>
              <a:t>.</a:t>
            </a:r>
            <a:endParaRPr lang="ja-JP" altLang="en-US" b="1" smtClean="0">
              <a:solidFill>
                <a:schemeClr val="tx1"/>
              </a:solidFill>
            </a:endParaRPr>
          </a:p>
          <a:p>
            <a:pPr algn="l"/>
            <a:endParaRPr lang="ja-JP" altLang="en-US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あなたは天地を越えて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あなたは天地をこえて JAPAN</dc:title>
  <dc:creator>FRONT</dc:creator>
  <cp:lastModifiedBy>FRONT</cp:lastModifiedBy>
  <cp:revision>9</cp:revision>
  <dcterms:created xsi:type="dcterms:W3CDTF">2025-06-30T23:08:13Z</dcterms:created>
  <dcterms:modified xsi:type="dcterms:W3CDTF">2025-07-02T16:23:34Z</dcterms:modified>
</cp:coreProperties>
</file>