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2D560-DA83-46F2-A405-A7031512FA7E}" type="datetimeFigureOut">
              <a:rPr lang="en-US" smtClean="0"/>
              <a:pPr/>
              <a:t>7/20/2025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2D560-DA83-46F2-A405-A7031512FA7E}" type="datetimeFigureOut">
              <a:rPr lang="en-US" smtClean="0"/>
              <a:pPr/>
              <a:t>7/21/2025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253EF-6B84-43D9-B7AC-906F8A2E40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в Тебе, Господь, нуждаю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8395" y="57127"/>
            <a:ext cx="6557954" cy="21431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Я </a:t>
            </a:r>
            <a:r>
              <a:rPr lang="ru-RU" b="1" dirty="0" smtClean="0"/>
              <a:t>в Тебе, Господь, нуждаюсь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/>
              <a:t/>
            </a:r>
            <a:br>
              <a:rPr lang="az-Cyrl-AZ" b="1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57686" y="285728"/>
            <a:ext cx="3571900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Пред Тобой я склонюсь</a:t>
            </a:r>
          </a:p>
          <a:p>
            <a:r>
              <a:rPr lang="ru-RU" b="1" dirty="0" smtClean="0"/>
              <a:t>Мой покой в Тебе, Иисус </a:t>
            </a:r>
          </a:p>
          <a:p>
            <a:r>
              <a:rPr lang="ru-RU" b="1" dirty="0" smtClean="0"/>
              <a:t>Без Тебя рассыплюсь я </a:t>
            </a:r>
          </a:p>
          <a:p>
            <a:r>
              <a:rPr lang="ru-RU" b="1" dirty="0" smtClean="0"/>
              <a:t>Ты мой Путь, Ты Жизнь </a:t>
            </a:r>
            <a:r>
              <a:rPr lang="ru-RU" b="1" dirty="0" smtClean="0"/>
              <a:t>моя</a:t>
            </a:r>
            <a:r>
              <a:rPr lang="en-US" b="1" dirty="0" smtClean="0"/>
              <a:t>.</a:t>
            </a:r>
            <a:endParaRPr lang="ru-RU" b="1" dirty="0" smtClean="0"/>
          </a:p>
          <a:p>
            <a:r>
              <a:rPr lang="ru-RU" sz="1000" b="1" dirty="0" smtClean="0"/>
              <a:t>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Я в Тебе, Господь, нуждаюсь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Каждый час нуждаюсь,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Защитник мой, Покров святой,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Тебе я </a:t>
            </a:r>
            <a:r>
              <a:rPr lang="ru-RU" b="1" dirty="0" smtClean="0">
                <a:solidFill>
                  <a:srgbClr val="FF0000"/>
                </a:solidFill>
              </a:rPr>
              <a:t>нуждаюсь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sz="800" b="1" dirty="0" smtClean="0"/>
          </a:p>
          <a:p>
            <a:r>
              <a:rPr lang="ru-RU" b="1" dirty="0" smtClean="0"/>
              <a:t>Хоть грех глубок, но благ наш Бог,</a:t>
            </a:r>
          </a:p>
          <a:p>
            <a:r>
              <a:rPr lang="ru-RU" b="1" dirty="0" smtClean="0"/>
              <a:t>Где Он - любовь вне берегов</a:t>
            </a:r>
          </a:p>
          <a:p>
            <a:r>
              <a:rPr lang="ru-RU" b="1" dirty="0" smtClean="0"/>
              <a:t>Где Ты Господь - свободен я</a:t>
            </a:r>
          </a:p>
          <a:p>
            <a:r>
              <a:rPr lang="ru-RU" b="1" dirty="0" smtClean="0"/>
              <a:t>Во мне Христос - святость </a:t>
            </a:r>
            <a:r>
              <a:rPr lang="ru-RU" b="1" dirty="0" smtClean="0"/>
              <a:t>моя</a:t>
            </a:r>
            <a:r>
              <a:rPr lang="en-US" b="1" dirty="0" smtClean="0"/>
              <a:t>.</a:t>
            </a:r>
            <a:endParaRPr lang="ru-RU" b="1" dirty="0" smtClean="0"/>
          </a:p>
          <a:p>
            <a:endParaRPr lang="ru-RU" sz="800" b="1" dirty="0" smtClean="0"/>
          </a:p>
          <a:p>
            <a:r>
              <a:rPr lang="ru-RU" b="1" dirty="0" smtClean="0"/>
              <a:t>Бридж:</a:t>
            </a:r>
          </a:p>
          <a:p>
            <a:r>
              <a:rPr lang="ru-RU" b="1" dirty="0" smtClean="0"/>
              <a:t>Научи меня воспевать Тебе,</a:t>
            </a:r>
          </a:p>
          <a:p>
            <a:r>
              <a:rPr lang="ru-RU" b="1" dirty="0" smtClean="0"/>
              <a:t>Если искушение придёт ко мне.</a:t>
            </a:r>
          </a:p>
          <a:p>
            <a:r>
              <a:rPr lang="ru-RU" b="1" dirty="0" smtClean="0"/>
              <a:t>Но когда стоять больше не смогу</a:t>
            </a:r>
          </a:p>
          <a:p>
            <a:r>
              <a:rPr lang="ru-RU" b="1" dirty="0" smtClean="0"/>
              <a:t>В Твои руки </a:t>
            </a:r>
            <a:r>
              <a:rPr lang="ru-RU" b="1" dirty="0" smtClean="0"/>
              <a:t>упаду</a:t>
            </a:r>
            <a:r>
              <a:rPr lang="en-US" b="1" dirty="0" smtClean="0"/>
              <a:t>.</a:t>
            </a:r>
            <a:endParaRPr lang="ru-RU" b="1" dirty="0" smtClean="0"/>
          </a:p>
          <a:p>
            <a:endParaRPr lang="ru-RU" sz="800" b="1" dirty="0" smtClean="0"/>
          </a:p>
          <a:p>
            <a:r>
              <a:rPr lang="ru-RU" b="1" dirty="0" smtClean="0"/>
              <a:t>О, мой щит побед, одежды свет,</a:t>
            </a:r>
          </a:p>
          <a:p>
            <a:r>
              <a:rPr lang="ru-RU" b="1" dirty="0" smtClean="0"/>
              <a:t>В Тебе я нуждаюсь.</a:t>
            </a:r>
          </a:p>
          <a:p>
            <a:r>
              <a:rPr lang="ru-RU" b="1" dirty="0" smtClean="0"/>
              <a:t>Защитник мой, Покров святой,</a:t>
            </a:r>
          </a:p>
          <a:p>
            <a:r>
              <a:rPr lang="ru-RU" b="1" dirty="0" smtClean="0"/>
              <a:t>Господь, я нуждаюсь</a:t>
            </a:r>
            <a:r>
              <a:rPr lang="ru-RU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124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Я в Тебе, Господь, нуждаюсь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Ты нужен мне </dc:title>
  <dc:creator>mary</dc:creator>
  <cp:lastModifiedBy>FRONT</cp:lastModifiedBy>
  <cp:revision>29</cp:revision>
  <dcterms:created xsi:type="dcterms:W3CDTF">2023-01-25T22:38:39Z</dcterms:created>
  <dcterms:modified xsi:type="dcterms:W3CDTF">2025-07-21T18:11:28Z</dcterms:modified>
</cp:coreProperties>
</file>