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994E-D94E-4634-8520-96DEC2CD24E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192B-03CB-4D91-85D0-A9CDA10F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994E-D94E-4634-8520-96DEC2CD24E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192B-03CB-4D91-85D0-A9CDA10F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994E-D94E-4634-8520-96DEC2CD24E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192B-03CB-4D91-85D0-A9CDA10F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994E-D94E-4634-8520-96DEC2CD24E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192B-03CB-4D91-85D0-A9CDA10F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994E-D94E-4634-8520-96DEC2CD24E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192B-03CB-4D91-85D0-A9CDA10F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994E-D94E-4634-8520-96DEC2CD24E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192B-03CB-4D91-85D0-A9CDA10F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994E-D94E-4634-8520-96DEC2CD24E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192B-03CB-4D91-85D0-A9CDA10F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994E-D94E-4634-8520-96DEC2CD24E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192B-03CB-4D91-85D0-A9CDA10F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994E-D94E-4634-8520-96DEC2CD24E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192B-03CB-4D91-85D0-A9CDA10F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994E-D94E-4634-8520-96DEC2CD24E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192B-03CB-4D91-85D0-A9CDA10F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994E-D94E-4634-8520-96DEC2CD24E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192B-03CB-4D91-85D0-A9CDA10F46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7994E-D94E-4634-8520-96DEC2CD24E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D192B-03CB-4D91-85D0-A9CDA10F46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ревозносим, о Господ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1"/>
            <a:ext cx="5867400" cy="533400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 Превозносим, о </a:t>
            </a:r>
            <a:r>
              <a:rPr lang="az-Cyrl-AZ" b="1" dirty="0" smtClean="0"/>
              <a:t>Господь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371600"/>
            <a:ext cx="5181600" cy="34290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b="1" dirty="0" smtClean="0">
                <a:solidFill>
                  <a:schemeClr val="tx1"/>
                </a:solidFill>
              </a:rPr>
              <a:t>Господь превыше всех На небе и земле</a:t>
            </a: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Господь превыше всех богов </a:t>
            </a: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Господь превыше всех На небе и земле</a:t>
            </a:r>
          </a:p>
          <a:p>
            <a:pPr algn="l"/>
            <a:r>
              <a:rPr lang="ru-RU" b="1" dirty="0" smtClean="0">
                <a:solidFill>
                  <a:schemeClr val="tx1"/>
                </a:solidFill>
              </a:rPr>
              <a:t>Господь превыше всех богов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  <a:endParaRPr lang="ru-RU" b="1" dirty="0" smtClean="0">
              <a:solidFill>
                <a:schemeClr val="tx1"/>
              </a:solidFill>
            </a:endParaRPr>
          </a:p>
          <a:p>
            <a:pPr algn="l"/>
            <a:endParaRPr lang="ru-RU" b="1" dirty="0" smtClean="0">
              <a:solidFill>
                <a:schemeClr val="tx1"/>
              </a:solidFill>
            </a:endParaRP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Превозносим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Превозносим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Превозносим</a:t>
            </a:r>
          </a:p>
          <a:p>
            <a:pPr algn="l"/>
            <a:r>
              <a:rPr lang="ru-RU" b="1" dirty="0" smtClean="0">
                <a:solidFill>
                  <a:srgbClr val="FF0000"/>
                </a:solidFill>
              </a:rPr>
              <a:t>Тебя, Господь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Превозносим, о Господь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величаю Тебе RUSSIA</dc:title>
  <dc:creator>FRONT</dc:creator>
  <cp:lastModifiedBy>FRONT</cp:lastModifiedBy>
  <cp:revision>7</cp:revision>
  <dcterms:created xsi:type="dcterms:W3CDTF">2025-07-01T03:01:41Z</dcterms:created>
  <dcterms:modified xsi:type="dcterms:W3CDTF">2025-07-02T17:43:44Z</dcterms:modified>
</cp:coreProperties>
</file>