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9EEA9-2904-4B44-9536-EAA9845130E6}" type="datetimeFigureOut">
              <a:rPr lang="en-US" smtClean="0"/>
              <a:pPr/>
              <a:t>7/31/2025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1931A-4F08-403F-992E-59A87A03B2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9EEA9-2904-4B44-9536-EAA9845130E6}" type="datetimeFigureOut">
              <a:rPr lang="en-US" smtClean="0"/>
              <a:pPr/>
              <a:t>7/31/2025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1931A-4F08-403F-992E-59A87A03B2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9EEA9-2904-4B44-9536-EAA9845130E6}" type="datetimeFigureOut">
              <a:rPr lang="en-US" smtClean="0"/>
              <a:pPr/>
              <a:t>7/31/2025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1931A-4F08-403F-992E-59A87A03B2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9EEA9-2904-4B44-9536-EAA9845130E6}" type="datetimeFigureOut">
              <a:rPr lang="en-US" smtClean="0"/>
              <a:pPr/>
              <a:t>7/31/2025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1931A-4F08-403F-992E-59A87A03B2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9EEA9-2904-4B44-9536-EAA9845130E6}" type="datetimeFigureOut">
              <a:rPr lang="en-US" smtClean="0"/>
              <a:pPr/>
              <a:t>7/31/2025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1931A-4F08-403F-992E-59A87A03B2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9EEA9-2904-4B44-9536-EAA9845130E6}" type="datetimeFigureOut">
              <a:rPr lang="en-US" smtClean="0"/>
              <a:pPr/>
              <a:t>7/31/2025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1931A-4F08-403F-992E-59A87A03B2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9EEA9-2904-4B44-9536-EAA9845130E6}" type="datetimeFigureOut">
              <a:rPr lang="en-US" smtClean="0"/>
              <a:pPr/>
              <a:t>7/31/2025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1931A-4F08-403F-992E-59A87A03B2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9EEA9-2904-4B44-9536-EAA9845130E6}" type="datetimeFigureOut">
              <a:rPr lang="en-US" smtClean="0"/>
              <a:pPr/>
              <a:t>7/31/2025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1931A-4F08-403F-992E-59A87A03B2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9EEA9-2904-4B44-9536-EAA9845130E6}" type="datetimeFigureOut">
              <a:rPr lang="en-US" smtClean="0"/>
              <a:pPr/>
              <a:t>7/31/2025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1931A-4F08-403F-992E-59A87A03B2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9EEA9-2904-4B44-9536-EAA9845130E6}" type="datetimeFigureOut">
              <a:rPr lang="en-US" smtClean="0"/>
              <a:pPr/>
              <a:t>7/31/2025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1931A-4F08-403F-992E-59A87A03B2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9EEA9-2904-4B44-9536-EAA9845130E6}" type="datetimeFigureOut">
              <a:rPr lang="en-US" smtClean="0"/>
              <a:pPr/>
              <a:t>7/31/2025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1931A-4F08-403F-992E-59A87A03B2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D9EEA9-2904-4B44-9536-EAA9845130E6}" type="datetimeFigureOut">
              <a:rPr lang="en-US" smtClean="0"/>
              <a:pPr/>
              <a:t>7/31/2025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31931A-4F08-403F-992E-59A87A03B26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ord Be Glorified1.jpg"/>
          <p:cNvPicPr>
            <a:picLocks noChangeAspect="1"/>
          </p:cNvPicPr>
          <p:nvPr userDrawn="1"/>
        </p:nvPicPr>
        <p:blipFill>
          <a:blip r:embed="rId14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В моей жизни славься, Господ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457200"/>
            <a:ext cx="7239000" cy="6096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В моей жизни славься, </a:t>
            </a:r>
            <a:r>
              <a:rPr lang="ru-RU" b="1" dirty="0" smtClean="0"/>
              <a:t>Господь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2286000"/>
            <a:ext cx="5257800" cy="3810000"/>
          </a:xfrm>
        </p:spPr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м‍‍ое‍‍й ж‍‍изн‍‍и сл‍‍авься Госпо‍‍дь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сл‍‍авься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Госпо‍‍дь.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м‍‍ое‍‍й ж‍‍изн‍‍и сл‍‍авься, вел‍‍икий Б‍‍ог.</a:t>
            </a: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моей песне славься Господь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славься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Господь!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моей песне славься, великий Бог.</a:t>
            </a: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моей церкви славься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Господь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славься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Господь!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моей церкви славься, великий Бог.</a:t>
            </a: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моем сердце славься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Господь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славься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Господь!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моем сердце славься, великий Бог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74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В моей жизни славься, Господь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 моей жизни славься, Господь  russia</dc:title>
  <dc:creator>FRONT</dc:creator>
  <cp:lastModifiedBy>FRONT</cp:lastModifiedBy>
  <cp:revision>8</cp:revision>
  <dcterms:created xsi:type="dcterms:W3CDTF">2025-07-28T19:25:49Z</dcterms:created>
  <dcterms:modified xsi:type="dcterms:W3CDTF">2025-07-31T21:04:59Z</dcterms:modified>
</cp:coreProperties>
</file>