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5610-5686-41A3-BBC9-7D99F5E4F447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9AF0D-10E8-473A-B43E-7100F3DF78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 Te Exal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76201"/>
            <a:ext cx="29718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Yo</a:t>
            </a:r>
            <a:r>
              <a:rPr lang="en-US" b="1" dirty="0"/>
              <a:t> Te </a:t>
            </a:r>
            <a:r>
              <a:rPr lang="en-US" b="1" dirty="0" err="1" smtClean="0"/>
              <a:t>Exalto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4724400" cy="34290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Yo te exalto </a:t>
            </a:r>
            <a:r>
              <a:rPr lang="es-ES" sz="1600" b="1" dirty="0" smtClean="0">
                <a:solidFill>
                  <a:srgbClr val="FF0000"/>
                </a:solidFill>
              </a:rPr>
              <a:t>, Yo </a:t>
            </a:r>
            <a:r>
              <a:rPr lang="es-ES" sz="1600" b="1" dirty="0" smtClean="0">
                <a:solidFill>
                  <a:srgbClr val="FF0000"/>
                </a:solidFill>
              </a:rPr>
              <a:t>te exalto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Yo te </a:t>
            </a:r>
            <a:r>
              <a:rPr lang="es-ES" sz="1600" b="1" dirty="0" smtClean="0">
                <a:solidFill>
                  <a:srgbClr val="FF0000"/>
                </a:solidFill>
              </a:rPr>
              <a:t>exalto  </a:t>
            </a:r>
            <a:r>
              <a:rPr lang="es-ES" sz="1600" b="1" dirty="0" smtClean="0">
                <a:solidFill>
                  <a:srgbClr val="FF0000"/>
                </a:solidFill>
              </a:rPr>
              <a:t>Mi Señor</a:t>
            </a: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tú Jehová Eres excelso Sobre toda la tierra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Eres exaltado Sobre toda la tierra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Señor, parado ya estás Sobre toda la tierra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otro nombre Exaltado solo tú</a:t>
            </a: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Coro1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Te </a:t>
            </a:r>
            <a:r>
              <a:rPr lang="es-ES" sz="1600" b="1" dirty="0" smtClean="0">
                <a:solidFill>
                  <a:srgbClr val="FF0000"/>
                </a:solidFill>
              </a:rPr>
              <a:t>exaltamos,  </a:t>
            </a:r>
            <a:r>
              <a:rPr lang="es-ES" sz="1600" b="1" dirty="0" smtClean="0">
                <a:solidFill>
                  <a:srgbClr val="FF0000"/>
                </a:solidFill>
              </a:rPr>
              <a:t>Te exaltamos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Te exaltamos </a:t>
            </a:r>
            <a:r>
              <a:rPr lang="es-ES" sz="1600" b="1" dirty="0" smtClean="0">
                <a:solidFill>
                  <a:srgbClr val="FF0000"/>
                </a:solidFill>
              </a:rPr>
              <a:t> Mi Señor</a:t>
            </a: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58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 Te Exalto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 Te Exalto SPANISH</dc:title>
  <dc:creator>FRONT</dc:creator>
  <cp:lastModifiedBy>FRONT</cp:lastModifiedBy>
  <cp:revision>9</cp:revision>
  <dcterms:created xsi:type="dcterms:W3CDTF">2025-06-30T23:17:53Z</dcterms:created>
  <dcterms:modified xsi:type="dcterms:W3CDTF">2025-07-03T18:07:15Z</dcterms:modified>
</cp:coreProperties>
</file>