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C272-2DCE-4C4E-8FCA-5E440936B445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CB12-7946-44E1-9637-DA132BD41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C272-2DCE-4C4E-8FCA-5E440936B445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CB12-7946-44E1-9637-DA132BD41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C272-2DCE-4C4E-8FCA-5E440936B445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CB12-7946-44E1-9637-DA132BD41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C272-2DCE-4C4E-8FCA-5E440936B445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CB12-7946-44E1-9637-DA132BD41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C272-2DCE-4C4E-8FCA-5E440936B445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CB12-7946-44E1-9637-DA132BD41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C272-2DCE-4C4E-8FCA-5E440936B445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CB12-7946-44E1-9637-DA132BD41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C272-2DCE-4C4E-8FCA-5E440936B445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CB12-7946-44E1-9637-DA132BD41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C272-2DCE-4C4E-8FCA-5E440936B445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CB12-7946-44E1-9637-DA132BD41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C272-2DCE-4C4E-8FCA-5E440936B445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CB12-7946-44E1-9637-DA132BD41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C272-2DCE-4C4E-8FCA-5E440936B445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CB12-7946-44E1-9637-DA132BD41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C272-2DCE-4C4E-8FCA-5E440936B445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ACB12-7946-44E1-9637-DA132BD41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C272-2DCE-4C4E-8FCA-5E440936B445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ACB12-7946-44E1-9637-DA132BD41D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od is so good1.jpg"/>
          <p:cNvPicPr>
            <a:picLocks noChangeAspect="1"/>
          </p:cNvPicPr>
          <p:nvPr userDrawn="1"/>
        </p:nvPicPr>
        <p:blipFill>
          <a:blip r:embed="rId14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Yeshu Acha H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0"/>
            <a:ext cx="4038600" cy="762001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Yeshu</a:t>
            </a:r>
            <a:r>
              <a:rPr lang="en-US" b="1" dirty="0" smtClean="0"/>
              <a:t> </a:t>
            </a:r>
            <a:r>
              <a:rPr lang="en-US" b="1" dirty="0" err="1" smtClean="0"/>
              <a:t>Acha</a:t>
            </a:r>
            <a:r>
              <a:rPr lang="en-US" b="1" dirty="0" smtClean="0"/>
              <a:t> </a:t>
            </a:r>
            <a:r>
              <a:rPr lang="en-US" b="1" dirty="0" err="1" smtClean="0"/>
              <a:t>Hai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2362200"/>
            <a:ext cx="27432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Yeshu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Acha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Yeshu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Acha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Hai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Yeshu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Acha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Acha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mujkho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16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Yeshu Acha Hai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Yeshu acha hai hindi</dc:title>
  <dc:creator>FRONT</dc:creator>
  <cp:lastModifiedBy>FRONT</cp:lastModifiedBy>
  <cp:revision>7</cp:revision>
  <dcterms:created xsi:type="dcterms:W3CDTF">2025-07-23T16:58:00Z</dcterms:created>
  <dcterms:modified xsi:type="dcterms:W3CDTF">2025-07-25T14:35:55Z</dcterms:modified>
</cp:coreProperties>
</file>