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5F07-3CB8-45B1-92C3-27B4A7376484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DC6E4-6AC8-44D5-BF65-749E9F2B56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so good1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Yesus Ba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2600" y="0"/>
            <a:ext cx="3200400" cy="6857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 smtClean="0"/>
              <a:t>Baik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2590800"/>
            <a:ext cx="2362200" cy="1524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Yesus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baik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baik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baik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baik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buat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saya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Yesus Baik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Yesus Baik indonesia</dc:title>
  <dc:creator>FRONT</dc:creator>
  <cp:lastModifiedBy>FRONT</cp:lastModifiedBy>
  <cp:revision>7</cp:revision>
  <dcterms:created xsi:type="dcterms:W3CDTF">2025-07-22T19:11:04Z</dcterms:created>
  <dcterms:modified xsi:type="dcterms:W3CDTF">2025-07-23T15:20:06Z</dcterms:modified>
</cp:coreProperties>
</file>