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BE3D-C130-4775-83AF-6181040CECD1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1615-0E94-4765-9661-3B45EB629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BE3D-C130-4775-83AF-6181040CECD1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1615-0E94-4765-9661-3B45EB629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BE3D-C130-4775-83AF-6181040CECD1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1615-0E94-4765-9661-3B45EB629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BE3D-C130-4775-83AF-6181040CECD1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1615-0E94-4765-9661-3B45EB629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BE3D-C130-4775-83AF-6181040CECD1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1615-0E94-4765-9661-3B45EB629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BE3D-C130-4775-83AF-6181040CECD1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1615-0E94-4765-9661-3B45EB629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BE3D-C130-4775-83AF-6181040CECD1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1615-0E94-4765-9661-3B45EB629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BE3D-C130-4775-83AF-6181040CECD1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1615-0E94-4765-9661-3B45EB629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BE3D-C130-4775-83AF-6181040CECD1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1615-0E94-4765-9661-3B45EB629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BE3D-C130-4775-83AF-6181040CECD1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1615-0E94-4765-9661-3B45EB629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BE3D-C130-4775-83AF-6181040CECD1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1615-0E94-4765-9661-3B45EB629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FBE3D-C130-4775-83AF-6181040CECD1}" type="datetimeFigureOut">
              <a:rPr lang="en-US" smtClean="0"/>
              <a:pPr/>
              <a:t>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81615-0E94-4765-9661-3B45EB6299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r erheben d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Wir</a:t>
            </a:r>
            <a:r>
              <a:rPr lang="en-US" b="1" dirty="0"/>
              <a:t> </a:t>
            </a:r>
            <a:r>
              <a:rPr lang="en-US" b="1" dirty="0" err="1"/>
              <a:t>erheben</a:t>
            </a:r>
            <a:r>
              <a:rPr lang="en-US" b="1" dirty="0"/>
              <a:t> </a:t>
            </a:r>
            <a:r>
              <a:rPr lang="en-US" b="1" dirty="0" err="1" smtClean="0"/>
              <a:t>dich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90600"/>
            <a:ext cx="4267200" cy="3124200"/>
          </a:xfrm>
        </p:spPr>
        <p:txBody>
          <a:bodyPr>
            <a:normAutofit/>
          </a:bodyPr>
          <a:lstStyle/>
          <a:p>
            <a:pPr algn="l"/>
            <a:r>
              <a:rPr lang="de-DE" sz="2000" b="1" dirty="0" smtClean="0">
                <a:solidFill>
                  <a:schemeClr val="tx1"/>
                </a:solidFill>
              </a:rPr>
              <a:t>Den‍‍n du bist der höchste Oh H‍‍err</a:t>
            </a:r>
          </a:p>
          <a:p>
            <a:pPr algn="l"/>
            <a:r>
              <a:rPr lang="de-DE" sz="2000" b="1" dirty="0" smtClean="0">
                <a:solidFill>
                  <a:schemeClr val="tx1"/>
                </a:solidFill>
              </a:rPr>
              <a:t>über aller Erd‍‍en</a:t>
            </a:r>
          </a:p>
          <a:p>
            <a:pPr algn="l"/>
            <a:r>
              <a:rPr lang="de-DE" sz="2000" b="1" dirty="0" smtClean="0">
                <a:solidFill>
                  <a:schemeClr val="tx1"/>
                </a:solidFill>
              </a:rPr>
              <a:t>Du bist erh‍‍oben über a‍‍lle Göt‍‍ter (x2)</a:t>
            </a:r>
          </a:p>
          <a:p>
            <a:pPr algn="l"/>
            <a:endParaRPr lang="de-DE" sz="2000" b="1" dirty="0" smtClean="0">
              <a:solidFill>
                <a:schemeClr val="tx1"/>
              </a:solidFill>
            </a:endParaRP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Wir erh‍‍eben dich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wir er‍‍heben dich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wir erh‍‍eben dich, Oh H‍‍err. 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36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Wir erheben dich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 erheben dich GERMAN</dc:title>
  <dc:creator>FRONT</dc:creator>
  <cp:lastModifiedBy>FRONT</cp:lastModifiedBy>
  <cp:revision>6</cp:revision>
  <dcterms:created xsi:type="dcterms:W3CDTF">2025-07-01T02:38:12Z</dcterms:created>
  <dcterms:modified xsi:type="dcterms:W3CDTF">2025-07-05T17:02:38Z</dcterms:modified>
</cp:coreProperties>
</file>