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48" d="100"/>
          <a:sy n="148" d="100"/>
        </p:scale>
        <p:origin x="-1350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76A4-EE44-4572-9104-1F8101E0F4A2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8B8A-C0BC-42FD-A76D-D92BCA4DC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76A4-EE44-4572-9104-1F8101E0F4A2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8B8A-C0BC-42FD-A76D-D92BCA4DC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76A4-EE44-4572-9104-1F8101E0F4A2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8B8A-C0BC-42FD-A76D-D92BCA4DC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76A4-EE44-4572-9104-1F8101E0F4A2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8B8A-C0BC-42FD-A76D-D92BCA4DC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76A4-EE44-4572-9104-1F8101E0F4A2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8B8A-C0BC-42FD-A76D-D92BCA4DC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76A4-EE44-4572-9104-1F8101E0F4A2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8B8A-C0BC-42FD-A76D-D92BCA4DC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76A4-EE44-4572-9104-1F8101E0F4A2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8B8A-C0BC-42FD-A76D-D92BCA4DC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76A4-EE44-4572-9104-1F8101E0F4A2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8B8A-C0BC-42FD-A76D-D92BCA4DC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76A4-EE44-4572-9104-1F8101E0F4A2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8B8A-C0BC-42FD-A76D-D92BCA4DC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76A4-EE44-4572-9104-1F8101E0F4A2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8B8A-C0BC-42FD-A76D-D92BCA4DC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76A4-EE44-4572-9104-1F8101E0F4A2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8B8A-C0BC-42FD-A76D-D92BCA4DC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076A4-EE44-4572-9104-1F8101E0F4A2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08B8A-C0BC-42FD-A76D-D92BCA4DC2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Thanks to the Lor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or Eeuw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304800"/>
            <a:ext cx="3200400" cy="533399"/>
          </a:xfrm>
        </p:spPr>
        <p:txBody>
          <a:bodyPr>
            <a:normAutofit fontScale="90000"/>
          </a:bodyPr>
          <a:lstStyle/>
          <a:p>
            <a:r>
              <a:rPr lang="en-US" sz="4800" b="1" dirty="0" err="1" smtClean="0"/>
              <a:t>Voor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Eeuwig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352800"/>
            <a:ext cx="7924800" cy="2971800"/>
          </a:xfrm>
        </p:spPr>
        <p:txBody>
          <a:bodyPr numCol="2">
            <a:noAutofit/>
          </a:bodyPr>
          <a:lstStyle/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Prijs God, de Heer die ons leven is;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zijn liefde duurt voor eeuwig.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Prijs Hem die goed en vergevend is;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zijn liefde duurt voor eeuwig.</a:t>
            </a:r>
          </a:p>
          <a:p>
            <a:pPr algn="l"/>
            <a:endParaRPr lang="nl-NL" sz="14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Zijn trouwe hand en zijn arm vol kracht;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zijn liefde duurt voor eeuwig.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Het offer dat ons nieuw leven bracht;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zijn liefde duurt voor eeuwig.</a:t>
            </a:r>
          </a:p>
          <a:p>
            <a:pPr algn="l"/>
            <a:endParaRPr lang="nl-NL" sz="14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Kom, prijs zijn naam! (x2)</a:t>
            </a:r>
          </a:p>
          <a:p>
            <a:pPr algn="l"/>
            <a:endParaRPr lang="nl-NL" sz="1400" b="1" dirty="0" smtClean="0">
              <a:solidFill>
                <a:srgbClr val="FF0000"/>
              </a:solidFill>
            </a:endParaRPr>
          </a:p>
          <a:p>
            <a:pPr algn="l"/>
            <a:endParaRPr lang="nl-NL" sz="1400" b="1" dirty="0" smtClean="0">
              <a:solidFill>
                <a:srgbClr val="FF0000"/>
              </a:solidFill>
            </a:endParaRPr>
          </a:p>
          <a:p>
            <a:pPr algn="l"/>
            <a:endParaRPr lang="nl-NL" sz="1400" b="1" dirty="0" smtClean="0">
              <a:solidFill>
                <a:srgbClr val="FF0000"/>
              </a:solidFill>
            </a:endParaRPr>
          </a:p>
          <a:p>
            <a:pPr algn="l"/>
            <a:endParaRPr lang="nl-NL" sz="14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Chorus</a:t>
            </a:r>
            <a:endParaRPr lang="nl-NL" sz="14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Voor eeuwig is zijn liefde. )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Voor eeuwig is zijn kracht. )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Voor eeuwig is Hij bij ons. ) 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Voor eeuwig, voor eeuwig )</a:t>
            </a:r>
            <a:r>
              <a:rPr lang="nl-NL" sz="1400" b="1" dirty="0" smtClean="0">
                <a:solidFill>
                  <a:srgbClr val="FF0000"/>
                </a:solidFill>
              </a:rPr>
              <a:t>x2   en </a:t>
            </a:r>
            <a:r>
              <a:rPr lang="nl-NL" sz="1400" b="1" dirty="0" smtClean="0">
                <a:solidFill>
                  <a:srgbClr val="FF0000"/>
                </a:solidFill>
              </a:rPr>
              <a:t>eeuwig.</a:t>
            </a:r>
          </a:p>
          <a:p>
            <a:pPr algn="l"/>
            <a:endParaRPr lang="nl-NL" sz="9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Van zonsopgang tot zonsondergang;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zijn liefde duurt voor eeuwig.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Hij is onze kracht ons leven lang;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zijn liefde duurt voor eeuwig.</a:t>
            </a:r>
          </a:p>
          <a:p>
            <a:pPr algn="l"/>
            <a:endParaRPr lang="nl-NL" sz="9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Refrein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Zijn liefde duurt voor eeuwig. (</a:t>
            </a:r>
            <a:r>
              <a:rPr lang="nl-NL" sz="1400" b="1" dirty="0" smtClean="0">
                <a:solidFill>
                  <a:srgbClr val="FF0000"/>
                </a:solidFill>
              </a:rPr>
              <a:t>x8)</a:t>
            </a:r>
            <a:endParaRPr lang="nl-NL" sz="14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Kom, prijs zijn naam! (x2)</a:t>
            </a:r>
          </a:p>
          <a:p>
            <a:pPr algn="l"/>
            <a:endParaRPr lang="nl-NL" sz="1400" b="1" dirty="0" smtClean="0">
              <a:solidFill>
                <a:schemeClr val="bg1"/>
              </a:solidFill>
            </a:endParaRPr>
          </a:p>
          <a:p>
            <a:pPr algn="l"/>
            <a:endParaRPr lang="nl-NL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148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Voor Eeuwig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 Eeuwig dutch</dc:title>
  <dc:creator>FRONT</dc:creator>
  <cp:lastModifiedBy>FRONT</cp:lastModifiedBy>
  <cp:revision>8</cp:revision>
  <dcterms:created xsi:type="dcterms:W3CDTF">2025-07-11T00:07:22Z</dcterms:created>
  <dcterms:modified xsi:type="dcterms:W3CDTF">2025-07-15T14:54:04Z</dcterms:modified>
</cp:coreProperties>
</file>