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DBD1-D5FC-4B7A-9CA4-A8C62DC3C963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FDBD1-D5FC-4B7A-9CA4-A8C62DC3C963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C1E06-25A3-40D3-849A-5518E84EFD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y si ten najvyšší P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Ty si ten najvyšší </a:t>
            </a:r>
            <a:r>
              <a:rPr lang="pl-PL" b="1" dirty="0" smtClean="0"/>
              <a:t>Pán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838200"/>
            <a:ext cx="6400800" cy="37338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najvyšší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vládca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‍‍me,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božstvá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zveleben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‍‍ý.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najvyšší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vládca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‍‍me,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božstvá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zveleben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‍‍ý.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Tebe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zaspievam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vďačnú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pieseň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chvál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Teba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velebí</a:t>
            </a:r>
            <a:r>
              <a:rPr lang="en-US" b="1" dirty="0" smtClean="0">
                <a:solidFill>
                  <a:srgbClr val="FF0000"/>
                </a:solidFill>
              </a:rPr>
              <a:t>‍‍m, </a:t>
            </a:r>
            <a:r>
              <a:rPr lang="en-US" b="1" dirty="0" err="1" smtClean="0">
                <a:solidFill>
                  <a:srgbClr val="FF0000"/>
                </a:solidFill>
              </a:rPr>
              <a:t>môj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Pá</a:t>
            </a:r>
            <a:r>
              <a:rPr lang="en-US" b="1" dirty="0" smtClean="0">
                <a:solidFill>
                  <a:srgbClr val="FF0000"/>
                </a:solidFill>
              </a:rPr>
              <a:t>‍‍n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54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Ty si ten najvyšší Pán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 si ten najvyšší Pán czechslovak</dc:title>
  <dc:creator>FRONT</dc:creator>
  <cp:lastModifiedBy>FRONT</cp:lastModifiedBy>
  <cp:revision>6</cp:revision>
  <dcterms:created xsi:type="dcterms:W3CDTF">2025-07-05T18:22:37Z</dcterms:created>
  <dcterms:modified xsi:type="dcterms:W3CDTF">2025-07-07T17:13:52Z</dcterms:modified>
</cp:coreProperties>
</file>