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E1AB-7676-4869-ABAD-3A3A72E6CE84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FFAF-B10B-4FCC-89C2-9C4E982F9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E1AB-7676-4869-ABAD-3A3A72E6CE84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FFAF-B10B-4FCC-89C2-9C4E982F9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E1AB-7676-4869-ABAD-3A3A72E6CE84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FFAF-B10B-4FCC-89C2-9C4E982F9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E1AB-7676-4869-ABAD-3A3A72E6CE84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FFAF-B10B-4FCC-89C2-9C4E982F9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E1AB-7676-4869-ABAD-3A3A72E6CE84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FFAF-B10B-4FCC-89C2-9C4E982F9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E1AB-7676-4869-ABAD-3A3A72E6CE84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FFAF-B10B-4FCC-89C2-9C4E982F9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E1AB-7676-4869-ABAD-3A3A72E6CE84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FFAF-B10B-4FCC-89C2-9C4E982F9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E1AB-7676-4869-ABAD-3A3A72E6CE84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FFAF-B10B-4FCC-89C2-9C4E982F9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E1AB-7676-4869-ABAD-3A3A72E6CE84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FFAF-B10B-4FCC-89C2-9C4E982F9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E1AB-7676-4869-ABAD-3A3A72E6CE84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FFAF-B10B-4FCC-89C2-9C4E982F9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E1AB-7676-4869-ABAD-3A3A72E6CE84}" type="datetimeFigureOut">
              <a:rPr lang="en-US" smtClean="0"/>
              <a:pPr/>
              <a:t>7/6/2025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FFAF-B10B-4FCC-89C2-9C4E982F9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FE1AB-7676-4869-ABAD-3A3A72E6CE84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DFFAF-B10B-4FCC-89C2-9C4E982F93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주를 높이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 exaltam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0"/>
            <a:ext cx="3200400" cy="685799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exaltamos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1371600"/>
            <a:ext cx="4267200" cy="2362200"/>
          </a:xfrm>
        </p:spPr>
        <p:txBody>
          <a:bodyPr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Senhor é alto sobre toda a terra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exaltado sobre o trono dos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céus.</a:t>
            </a:r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Coro</a:t>
            </a:r>
            <a:endParaRPr lang="pt-BR" sz="20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Te exaltamos, te exaltamos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Te exaltamos, oh Senhor</a:t>
            </a:r>
            <a:r>
              <a:rPr lang="pt-BR" sz="2000" b="1" dirty="0" smtClean="0">
                <a:solidFill>
                  <a:srgbClr val="FF0000"/>
                </a:solidFill>
              </a:rPr>
              <a:t>.</a:t>
            </a:r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</TotalTime>
  <Words>30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 exaltamos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 Te Exalto PORTUGUSE</dc:title>
  <dc:creator>FRONT</dc:creator>
  <cp:lastModifiedBy>FRONT</cp:lastModifiedBy>
  <cp:revision>10</cp:revision>
  <dcterms:created xsi:type="dcterms:W3CDTF">2025-06-30T23:19:28Z</dcterms:created>
  <dcterms:modified xsi:type="dcterms:W3CDTF">2025-07-07T17:03:27Z</dcterms:modified>
</cp:coreProperties>
</file>