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9ACCE-86DE-4546-B51A-3D1C8BDA2680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AFAD8-1A0A-4B5D-BCD3-02F4EA7200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n En Yücesin İ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1"/>
            <a:ext cx="4267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Sen</a:t>
            </a:r>
            <a:r>
              <a:rPr lang="en-US" b="1" dirty="0" smtClean="0"/>
              <a:t> </a:t>
            </a:r>
            <a:r>
              <a:rPr lang="en-US" b="1" dirty="0"/>
              <a:t>En </a:t>
            </a:r>
            <a:r>
              <a:rPr lang="en-US" b="1" dirty="0" err="1"/>
              <a:t>Yücesin</a:t>
            </a:r>
            <a:r>
              <a:rPr lang="en-US" b="1" dirty="0"/>
              <a:t> </a:t>
            </a:r>
            <a:r>
              <a:rPr lang="en-US" b="1" dirty="0" err="1" smtClean="0"/>
              <a:t>İsa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19200"/>
            <a:ext cx="6400800" cy="2743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yücesin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İsa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ismin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her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şeyden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üstün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tapılacak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Tanrısın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dünyada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</a:t>
            </a:r>
            <a:endParaRPr lang="en-US" sz="2400" b="1" dirty="0">
              <a:solidFill>
                <a:srgbClr val="FF0000"/>
              </a:solidFill>
            </a:endParaRP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Yüceltiriz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yüceltiriz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yüceltiriz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ismini</a:t>
            </a:r>
            <a:r>
              <a:rPr lang="en-US" sz="2400" b="1" dirty="0">
                <a:solidFill>
                  <a:srgbClr val="FF0000"/>
                </a:solidFill>
              </a:rPr>
              <a:t>!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Yüceltiriz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yüceltiriz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yüceltiriz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ismini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Sen En Yücesin İsa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Sen En Yücesin İsa Turky  </dc:title>
  <dc:creator>FRONT</dc:creator>
  <cp:lastModifiedBy>FRONT</cp:lastModifiedBy>
  <cp:revision>3</cp:revision>
  <dcterms:created xsi:type="dcterms:W3CDTF">2025-07-05T18:25:05Z</dcterms:created>
  <dcterms:modified xsi:type="dcterms:W3CDTF">2025-07-07T16:27:13Z</dcterms:modified>
</cp:coreProperties>
</file>