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7B374-24D1-4D82-BE1A-969F0DF1FCB2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38B23-1294-49F8-8FCE-67F8CAEC15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 medwen asennua nwan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142852"/>
            <a:ext cx="6858048" cy="7858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Se </a:t>
            </a:r>
            <a:r>
              <a:rPr lang="en-US" b="1" dirty="0" err="1" smtClean="0"/>
              <a:t>medwen</a:t>
            </a:r>
            <a:r>
              <a:rPr lang="en-US" b="1" dirty="0" smtClean="0"/>
              <a:t> </a:t>
            </a:r>
            <a:r>
              <a:rPr lang="en-US" b="1" dirty="0" err="1" smtClean="0"/>
              <a:t>asennua</a:t>
            </a:r>
            <a:r>
              <a:rPr lang="en-US" b="1" dirty="0" smtClean="0"/>
              <a:t> </a:t>
            </a:r>
            <a:r>
              <a:rPr lang="en-US" b="1" dirty="0" err="1" smtClean="0"/>
              <a:t>nwanwa</a:t>
            </a:r>
            <a:r>
              <a:rPr lang="en-US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714488"/>
            <a:ext cx="9501254" cy="3571900"/>
          </a:xfrm>
        </p:spPr>
        <p:txBody>
          <a:bodyPr numCol="2">
            <a:noAutofit/>
          </a:bodyPr>
          <a:lstStyle/>
          <a:p>
            <a:pPr algn="l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medwen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Asennua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nwanwa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a,</a:t>
            </a:r>
          </a:p>
          <a:p>
            <a:pPr algn="l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Nuonyam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Hene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wuu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no ho a</a:t>
            </a:r>
          </a:p>
          <a:p>
            <a:pPr algn="l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Memmu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m'adepa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hwee</a:t>
            </a: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mahomaso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tan.</a:t>
            </a:r>
          </a:p>
          <a:p>
            <a:pPr algn="l"/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Awurade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mma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mennhoran</a:t>
            </a: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Gyes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Nyame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wuo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m'</a:t>
            </a:r>
          </a:p>
          <a:p>
            <a:pPr algn="l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Nne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hunu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m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dɔ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</a:t>
            </a:r>
          </a:p>
          <a:p>
            <a:pPr algn="l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Mede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bɔ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afɔde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mogya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m‘</a:t>
            </a:r>
          </a:p>
          <a:p>
            <a:pPr algn="l"/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yea ne </a:t>
            </a:r>
            <a:r>
              <a:rPr lang="az-Cyrl-AZ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az-Cyrl-AZ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resen</a:t>
            </a: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ne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ne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</a:t>
            </a:r>
          </a:p>
          <a:p>
            <a:pPr algn="l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</a:t>
            </a:r>
            <a:r>
              <a:rPr lang="az-Cyrl-AZ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yea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mm</a:t>
            </a:r>
            <a:r>
              <a:rPr lang="az-Cyrl-AZ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p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  <a:p>
            <a:pPr algn="l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ns</a:t>
            </a:r>
            <a:r>
              <a:rPr lang="az-Cyrl-AZ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</a:t>
            </a:r>
            <a:r>
              <a:rPr lang="az-Cyrl-AZ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nsoaa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Wiase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nyinaa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de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</a:t>
            </a:r>
          </a:p>
          <a:p>
            <a:pPr algn="l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aky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l-G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ε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Anwanwa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</a:t>
            </a:r>
            <a:r>
              <a:rPr lang="az-Cyrl-AZ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э,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Nyame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</a:t>
            </a:r>
            <a:r>
              <a:rPr lang="az-Cyrl-AZ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ade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nyinaa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 medwen asennua nwanwa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 medwen asennua nwanwa </dc:title>
  <dc:creator>mary</dc:creator>
  <cp:lastModifiedBy>FRONT</cp:lastModifiedBy>
  <cp:revision>13</cp:revision>
  <dcterms:created xsi:type="dcterms:W3CDTF">2021-09-30T16:46:40Z</dcterms:created>
  <dcterms:modified xsi:type="dcterms:W3CDTF">2025-07-10T17:17:36Z</dcterms:modified>
</cp:coreProperties>
</file>