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5C3-4614-46AE-BF80-822EFA9A21C4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33C6-05D4-4734-8B97-E06113286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5C3-4614-46AE-BF80-822EFA9A21C4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33C6-05D4-4734-8B97-E06113286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5C3-4614-46AE-BF80-822EFA9A21C4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33C6-05D4-4734-8B97-E06113286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5C3-4614-46AE-BF80-822EFA9A21C4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33C6-05D4-4734-8B97-E06113286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5C3-4614-46AE-BF80-822EFA9A21C4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33C6-05D4-4734-8B97-E06113286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5C3-4614-46AE-BF80-822EFA9A21C4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33C6-05D4-4734-8B97-E06113286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5C3-4614-46AE-BF80-822EFA9A21C4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33C6-05D4-4734-8B97-E06113286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5C3-4614-46AE-BF80-822EFA9A21C4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33C6-05D4-4734-8B97-E06113286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5C3-4614-46AE-BF80-822EFA9A21C4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33C6-05D4-4734-8B97-E06113286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5C3-4614-46AE-BF80-822EFA9A21C4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33C6-05D4-4734-8B97-E06113286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A5C3-4614-46AE-BF80-822EFA9A21C4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33C6-05D4-4734-8B97-E06113286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5A5C3-4614-46AE-BF80-822EFA9A21C4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C33C6-05D4-4734-8B97-E061132864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Praise Him all ye little children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ise Him all ye little child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0"/>
            <a:ext cx="6705600" cy="5334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Praise </a:t>
            </a:r>
            <a:r>
              <a:rPr lang="en-US" b="1" dirty="0"/>
              <a:t>Him all ye little children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609600"/>
            <a:ext cx="4419600" cy="4191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Praise Him, praise Him all ye little children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is love, God is love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Praise Him, praise Him all ye little children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is love, God is love.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Love Him, love Him All ye little children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is love, God is love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Love Him, love Him All ye little children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is love, God is love.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Serve Him, serve Him All ye little children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is love, God is love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Serve Him, serve Him All ye little children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is love, God is love.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Thank Him, thank Him All ye little children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is love, God is love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Thank Him, thank Him All ye little children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is love, God is love.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132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Praise Him all ye little children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Praise Him all ye little children </dc:title>
  <dc:creator>FRONT</dc:creator>
  <cp:lastModifiedBy>FRONT</cp:lastModifiedBy>
  <cp:revision>8</cp:revision>
  <dcterms:created xsi:type="dcterms:W3CDTF">2025-07-26T22:18:45Z</dcterms:created>
  <dcterms:modified xsi:type="dcterms:W3CDTF">2025-07-28T02:27:32Z</dcterms:modified>
</cp:coreProperties>
</file>