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B2CB-A2ED-4B4A-8B0D-22E91B729D44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6F38-4C7F-492E-BD1E-10A448AC8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B2CB-A2ED-4B4A-8B0D-22E91B729D44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6F38-4C7F-492E-BD1E-10A448AC8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B2CB-A2ED-4B4A-8B0D-22E91B729D44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6F38-4C7F-492E-BD1E-10A448AC8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B2CB-A2ED-4B4A-8B0D-22E91B729D44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6F38-4C7F-492E-BD1E-10A448AC8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B2CB-A2ED-4B4A-8B0D-22E91B729D44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6F38-4C7F-492E-BD1E-10A448AC8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B2CB-A2ED-4B4A-8B0D-22E91B729D44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6F38-4C7F-492E-BD1E-10A448AC8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B2CB-A2ED-4B4A-8B0D-22E91B729D44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6F38-4C7F-492E-BD1E-10A448AC8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B2CB-A2ED-4B4A-8B0D-22E91B729D44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6F38-4C7F-492E-BD1E-10A448AC8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B2CB-A2ED-4B4A-8B0D-22E91B729D44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6F38-4C7F-492E-BD1E-10A448AC8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B2CB-A2ED-4B4A-8B0D-22E91B729D44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6F38-4C7F-492E-BD1E-10A448AC8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B2CB-A2ED-4B4A-8B0D-22E91B729D44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6F38-4C7F-492E-BD1E-10A448AC8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4B2CB-A2ED-4B4A-8B0D-22E91B729D44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66F38-4C7F-492E-BD1E-10A448AC8F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Thanks to the Lor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 Semp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381000"/>
            <a:ext cx="30480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Pra</a:t>
            </a:r>
            <a:r>
              <a:rPr lang="en-US" b="1" dirty="0" smtClean="0"/>
              <a:t> </a:t>
            </a:r>
            <a:r>
              <a:rPr lang="en-US" b="1" dirty="0" err="1" smtClean="0"/>
              <a:t>Sempre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276600"/>
            <a:ext cx="8077200" cy="365760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1</a:t>
            </a:r>
            <a:r>
              <a:rPr lang="pt-BR" sz="1600" b="1" dirty="0" smtClean="0">
                <a:solidFill>
                  <a:schemeClr val="bg1"/>
                </a:solidFill>
              </a:rPr>
              <a:t>.  Rendei </a:t>
            </a:r>
            <a:r>
              <a:rPr lang="pt-BR" sz="1600" b="1" dirty="0" smtClean="0">
                <a:solidFill>
                  <a:schemeClr val="bg1"/>
                </a:solidFill>
              </a:rPr>
              <a:t>graças ao nosso rei.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 O Seu é amor é pra sempre.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 Pois Ele é bom e não há outro igual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 O Seu é amor é pra sempre.</a:t>
            </a:r>
            <a:endParaRPr lang="pt-BR" sz="10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0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2.  O </a:t>
            </a:r>
            <a:r>
              <a:rPr lang="pt-BR" sz="1600" b="1" dirty="0" smtClean="0">
                <a:solidFill>
                  <a:schemeClr val="bg1"/>
                </a:solidFill>
              </a:rPr>
              <a:t>Seu braço forte estendido está.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O Seu amor é pra sempre.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Pela vida que renasceu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O Seu amor é pra sempre.</a:t>
            </a:r>
          </a:p>
          <a:p>
            <a:pPr algn="l"/>
            <a:endParaRPr lang="pt-BR" sz="10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Pre-Coro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Damos-Te louvor.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Damos-Te louvor</a:t>
            </a:r>
            <a:r>
              <a:rPr lang="pt-BR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pt-BR" sz="16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  <a:endParaRPr lang="pt-BR" sz="16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Pra sempre Deus bondoso.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Pra sempre Deus fiel.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Pra sempre Deus connosco.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Pra sempre.</a:t>
            </a:r>
          </a:p>
          <a:p>
            <a:pPr algn="l"/>
            <a:endParaRPr lang="pt-BR" sz="10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3</a:t>
            </a:r>
            <a:r>
              <a:rPr lang="pt-BR" sz="1600" b="1" dirty="0" smtClean="0">
                <a:solidFill>
                  <a:schemeClr val="bg1"/>
                </a:solidFill>
              </a:rPr>
              <a:t>.  Do </a:t>
            </a:r>
            <a:r>
              <a:rPr lang="pt-BR" sz="1600" b="1" dirty="0" smtClean="0">
                <a:solidFill>
                  <a:schemeClr val="bg1"/>
                </a:solidFill>
              </a:rPr>
              <a:t>nascer ao ser ao pôr do sol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O Seu amor é pra sempre.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Por sua graça vamos continuar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O Seu amor é pra sempre.</a:t>
            </a:r>
            <a:endParaRPr lang="pt-BR" sz="1600" b="1" i="1" dirty="0" smtClean="0">
              <a:solidFill>
                <a:schemeClr val="bg1"/>
              </a:solidFill>
            </a:endParaRPr>
          </a:p>
          <a:p>
            <a:pPr algn="l"/>
            <a:endParaRPr lang="pt-BR" sz="1600" b="1" i="1" dirty="0" smtClean="0">
              <a:solidFill>
                <a:schemeClr val="bg1"/>
              </a:solidFill>
            </a:endParaRP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121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Pra Sempre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 Sempre portuguse</dc:title>
  <dc:creator>FRONT</dc:creator>
  <cp:lastModifiedBy>FRONT</cp:lastModifiedBy>
  <cp:revision>10</cp:revision>
  <dcterms:created xsi:type="dcterms:W3CDTF">2025-07-11T00:13:47Z</dcterms:created>
  <dcterms:modified xsi:type="dcterms:W3CDTF">2025-07-15T15:34:08Z</dcterms:modified>
</cp:coreProperties>
</file>