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7A37-77B4-47CA-A86D-415E950A1557}" type="datetimeFigureOut">
              <a:rPr lang="en-US" smtClean="0"/>
              <a:pPr/>
              <a:t>7/16/2025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6E9E0-CF52-4EFA-87ED-8F82F1A201A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ive Thanks to the Lord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er sempre Dio è fede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609600"/>
            <a:ext cx="4495800" cy="762000"/>
          </a:xfrm>
        </p:spPr>
        <p:txBody>
          <a:bodyPr>
            <a:noAutofit/>
          </a:bodyPr>
          <a:lstStyle/>
          <a:p>
            <a:r>
              <a:rPr lang="it-IT" sz="3400" b="1" dirty="0" smtClean="0"/>
              <a:t>Per sempre Dio è </a:t>
            </a:r>
            <a:r>
              <a:rPr lang="it-IT" sz="3400" b="1" dirty="0" smtClean="0"/>
              <a:t>fedele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254190"/>
            <a:ext cx="7696200" cy="3657600"/>
          </a:xfrm>
        </p:spPr>
        <p:txBody>
          <a:bodyPr numCol="2">
            <a:noAutofit/>
          </a:bodyPr>
          <a:lstStyle/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Sia gloria a Dio, nostro Signore e Re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Per sempre dura il Suo amore.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Grande è il Suo nome, meraviglioso Egli è.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Per sempre dura il Suo amore.</a:t>
            </a:r>
          </a:p>
          <a:p>
            <a:pPr algn="l"/>
            <a:endParaRPr lang="it-IT" sz="1000" b="1" dirty="0" smtClean="0">
              <a:solidFill>
                <a:schemeClr val="bg1"/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Con la Sua man Egli ci sostien.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Per sempre dura il Suo amore.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Egli ci dà la vita eterna in don.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Per sempre dura il Suo amore.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Cantiam, cantiam.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Cantiam, cantiam.</a:t>
            </a:r>
          </a:p>
          <a:p>
            <a:pPr algn="l"/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Per sempre Dio è fedele,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Potente ad operar.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Sarà con noi per sempre,</a:t>
            </a: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Per sempre, Per sempre, Per sempre.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Ogni giorno in noi la grazia Sua troviam.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Per sempre dura il Suo amore.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Non ci lascerà né ci abbandonerà.</a:t>
            </a:r>
          </a:p>
          <a:p>
            <a:pPr algn="l"/>
            <a:r>
              <a:rPr lang="it-IT" sz="1600" b="1" dirty="0" smtClean="0">
                <a:solidFill>
                  <a:schemeClr val="bg1"/>
                </a:solidFill>
              </a:rPr>
              <a:t>Per sempre dura il Suo amore.</a:t>
            </a:r>
          </a:p>
          <a:p>
            <a:pPr algn="l"/>
            <a:endParaRPr lang="it-IT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Ref</a:t>
            </a:r>
            <a:endParaRPr lang="it-IT" sz="16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1600" b="1" dirty="0" smtClean="0">
                <a:solidFill>
                  <a:srgbClr val="FF0000"/>
                </a:solidFill>
              </a:rPr>
              <a:t>Per sempre dura il Suo amore.</a:t>
            </a: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it-IT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142</Words>
  <Application>Microsoft Office PowerPoint</Application>
  <PresentationFormat>On-screen Show (4:3)</PresentationFormat>
  <Paragraphs>33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Per sempre Dio è fedele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 Sempre italy</dc:title>
  <dc:creator>FRONT</dc:creator>
  <cp:lastModifiedBy>FRONT</cp:lastModifiedBy>
  <cp:revision>13</cp:revision>
  <dcterms:created xsi:type="dcterms:W3CDTF">2025-07-11T00:10:14Z</dcterms:created>
  <dcterms:modified xsi:type="dcterms:W3CDTF">2025-07-16T16:02:10Z</dcterms:modified>
</cp:coreProperties>
</file>