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C13-2522-465D-9FB0-D26D50933CBA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EC13-2522-465D-9FB0-D26D50933CBA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81F63-B047-430B-91B7-6DDE38F5C4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Ôi Chua Con Cần Ng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1524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Ôi Chua Con Cần </a:t>
            </a:r>
            <a:r>
              <a:rPr lang="it-IT" b="1" dirty="0" smtClean="0"/>
              <a:t>Ngài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838200"/>
            <a:ext cx="4495800" cy="4038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1. Lại bên Cha, thưa cùng Ngài.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Quỳ trước Chúa, tâm con an vui.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Đời thiếu Chúa trống vắng u mê.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Duy chính Chúa dẫn dắt tâm con.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Đời con đây cần Chúa mỗi phút giây.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Con khát khao nương nơi Ngài.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Công minh, yêu thương Cha luôn cứu giúp,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Hỡi Chúa con khát khao Ngài. 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2. Dù tội phủ kín, yêu thương thêm lên.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Tìm được ơn thiêng duy trong Giê-xu.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Nơi có Chúa, xích trói tiêu tan.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Được thánh khiết bởi Christ trong con.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Bridge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Bài hát Chúa ban để con bùng cháy.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Khi bão giông vây quanh đường đời.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Khi con yếu đuối con sẽ nương dựa Chúa.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Duy Chúa Giê-xu hy vọng này</a:t>
            </a:r>
            <a:r>
              <a:rPr lang="vi-VN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146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Ôi Chua Con Cần Ngài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behöver Dig swedish</dc:title>
  <dc:creator>FRONT</dc:creator>
  <cp:lastModifiedBy>FRONT</cp:lastModifiedBy>
  <cp:revision>7</cp:revision>
  <dcterms:created xsi:type="dcterms:W3CDTF">2025-07-17T23:20:38Z</dcterms:created>
  <dcterms:modified xsi:type="dcterms:W3CDTF">2025-07-19T15:49:08Z</dcterms:modified>
</cp:coreProperties>
</file>