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55AFE-107E-41C8-80B2-CCCDE8D9925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B9D1-038E-4105-90C4-B30A8D020C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ợi Khen Chúc Tô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6857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Ngợi</a:t>
            </a:r>
            <a:r>
              <a:rPr lang="en-US" b="1" dirty="0"/>
              <a:t> </a:t>
            </a:r>
            <a:r>
              <a:rPr lang="en-US" b="1" dirty="0" err="1"/>
              <a:t>Khen</a:t>
            </a:r>
            <a:r>
              <a:rPr lang="en-US" b="1" dirty="0"/>
              <a:t>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 smtClean="0"/>
              <a:t>Tôn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9525000" cy="2895600"/>
          </a:xfrm>
        </p:spPr>
        <p:txBody>
          <a:bodyPr numCol="2">
            <a:noAutofit/>
          </a:bodyPr>
          <a:lstStyle/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1. Tôn vinh Vua Jesus Cha Thánh vinh quang.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Tình yêu Thiên Chúa đến muôn đời.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Quyền năng Cha ban vượt trên nhân thế hôm nay.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Tình yêu Thiên Chúa đến muôn đời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vi-VN" sz="12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2. Oai nghi thay danh Cha, và công việc Ngài.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Tình yêu Thiên Chúa đến muôn đời.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Cuộc sống mới Cha thánh ban cho. </a:t>
            </a:r>
          </a:p>
          <a:p>
            <a:pPr algn="l"/>
            <a:r>
              <a:rPr lang="vi-VN" sz="1200" b="1" dirty="0" smtClean="0">
                <a:solidFill>
                  <a:schemeClr val="bg1"/>
                </a:solidFill>
              </a:rPr>
              <a:t>Tình yêu Thiên Chúa đến muôn đời. </a:t>
            </a:r>
          </a:p>
          <a:p>
            <a:pPr algn="l"/>
            <a:endParaRPr lang="vi-VN" sz="12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Pre Chorus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Ngợi khen, chúc tôn (x2)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Chorus 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Cho đến mãi sau Cha hằng thành tín.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Cho đến mãi sau Chúa năng quyền.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Cho đến mãi sau Cha hằng đưa dắt.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Con theo Ngài đến suốt đời, 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đến suốt đời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  <a:endParaRPr lang="vi-VN" sz="1200" b="1" dirty="0" smtClean="0">
              <a:solidFill>
                <a:srgbClr val="FF0000"/>
              </a:solidFill>
            </a:endParaRPr>
          </a:p>
          <a:p>
            <a:pPr algn="l"/>
            <a:endParaRPr lang="vi-VN" sz="12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Bridge: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Tình yêu Thiên Chúa đến muôn đời (x4) </a:t>
            </a:r>
          </a:p>
          <a:p>
            <a:pPr algn="l"/>
            <a:r>
              <a:rPr lang="vi-VN" sz="1200" b="1" dirty="0" smtClean="0">
                <a:solidFill>
                  <a:srgbClr val="FF0000"/>
                </a:solidFill>
              </a:rPr>
              <a:t>Ngợi khen, chúc tôn (x2)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Ngợi Khen Chúc Tôn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Ngợi Khen Chúc Tôn viet</dc:title>
  <dc:creator>FRONT</dc:creator>
  <cp:lastModifiedBy>FRONT</cp:lastModifiedBy>
  <cp:revision>4</cp:revision>
  <dcterms:created xsi:type="dcterms:W3CDTF">2025-07-17T13:32:33Z</dcterms:created>
  <dcterms:modified xsi:type="dcterms:W3CDTF">2025-07-17T14:52:03Z</dcterms:modified>
</cp:coreProperties>
</file>